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9" r:id="rId1"/>
  </p:sldMasterIdLst>
  <p:notesMasterIdLst>
    <p:notesMasterId r:id="rId45"/>
  </p:notesMasterIdLst>
  <p:handoutMasterIdLst>
    <p:handoutMasterId r:id="rId46"/>
  </p:handoutMasterIdLst>
  <p:sldIdLst>
    <p:sldId id="256" r:id="rId2"/>
    <p:sldId id="292" r:id="rId3"/>
    <p:sldId id="257" r:id="rId4"/>
    <p:sldId id="258" r:id="rId5"/>
    <p:sldId id="259" r:id="rId6"/>
    <p:sldId id="260" r:id="rId7"/>
    <p:sldId id="262" r:id="rId8"/>
    <p:sldId id="293" r:id="rId9"/>
    <p:sldId id="294" r:id="rId10"/>
    <p:sldId id="296" r:id="rId11"/>
    <p:sldId id="277" r:id="rId12"/>
    <p:sldId id="297" r:id="rId13"/>
    <p:sldId id="299" r:id="rId14"/>
    <p:sldId id="279" r:id="rId15"/>
    <p:sldId id="263" r:id="rId16"/>
    <p:sldId id="300" r:id="rId17"/>
    <p:sldId id="265" r:id="rId18"/>
    <p:sldId id="301" r:id="rId19"/>
    <p:sldId id="302" r:id="rId20"/>
    <p:sldId id="303" r:id="rId21"/>
    <p:sldId id="304" r:id="rId22"/>
    <p:sldId id="305" r:id="rId23"/>
    <p:sldId id="306" r:id="rId24"/>
    <p:sldId id="307" r:id="rId25"/>
    <p:sldId id="308" r:id="rId26"/>
    <p:sldId id="309" r:id="rId27"/>
    <p:sldId id="312" r:id="rId28"/>
    <p:sldId id="313" r:id="rId29"/>
    <p:sldId id="314" r:id="rId30"/>
    <p:sldId id="315" r:id="rId31"/>
    <p:sldId id="316" r:id="rId32"/>
    <p:sldId id="317" r:id="rId33"/>
    <p:sldId id="318" r:id="rId34"/>
    <p:sldId id="319" r:id="rId35"/>
    <p:sldId id="320" r:id="rId36"/>
    <p:sldId id="321" r:id="rId37"/>
    <p:sldId id="322" r:id="rId38"/>
    <p:sldId id="323" r:id="rId39"/>
    <p:sldId id="324" r:id="rId40"/>
    <p:sldId id="325" r:id="rId41"/>
    <p:sldId id="326" r:id="rId42"/>
    <p:sldId id="327" r:id="rId43"/>
    <p:sldId id="328" r:id="rId4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99"/>
    <a:srgbClr val="000099"/>
    <a:srgbClr val="0000CC"/>
    <a:srgbClr val="008000"/>
    <a:srgbClr val="FFCC00"/>
    <a:srgbClr val="663300"/>
    <a:srgbClr val="FF99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Μεσαίο στυλ 2 - Έμφαση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Μεσαίο στυλ 4 - Έμφαση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Μεσαίο στυλ 1 - Έμφαση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72" autoAdjust="0"/>
    <p:restoredTop sz="94599" autoAdjust="0"/>
  </p:normalViewPr>
  <p:slideViewPr>
    <p:cSldViewPr>
      <p:cViewPr varScale="1">
        <p:scale>
          <a:sx n="84" d="100"/>
          <a:sy n="84" d="100"/>
        </p:scale>
        <p:origin x="164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AE58BD-BF75-420B-A52F-24E526D0D66F}" type="doc">
      <dgm:prSet loTypeId="urn:microsoft.com/office/officeart/2005/8/layout/hList7#1" loCatId="picture" qsTypeId="urn:microsoft.com/office/officeart/2005/8/quickstyle/simple4" qsCatId="simple" csTypeId="urn:microsoft.com/office/officeart/2005/8/colors/colorful1#1" csCatId="colorful" phldr="1"/>
      <dgm:spPr/>
    </dgm:pt>
    <dgm:pt modelId="{EB45B355-3F9F-40A6-A60D-230199205A4C}">
      <dgm:prSet phldrT="[Text]" custT="1"/>
      <dgm:spPr/>
      <dgm:t>
        <a:bodyPr/>
        <a:lstStyle/>
        <a:p>
          <a:pPr algn="ctr"/>
          <a:r>
            <a:rPr lang="el-GR" sz="2400" dirty="0" smtClean="0"/>
            <a:t>ΒΙΒΛΙΑ ΔΗΜΟΤΙΚΟΥ</a:t>
          </a:r>
        </a:p>
        <a:p>
          <a:pPr algn="ctr"/>
          <a:r>
            <a:rPr lang="el-GR" sz="2400" dirty="0" smtClean="0"/>
            <a:t>11</a:t>
          </a:r>
          <a:endParaRPr lang="en-US" sz="2400" dirty="0"/>
        </a:p>
      </dgm:t>
      <dgm:extLst>
        <a:ext uri="{E40237B7-FDA0-4F09-8148-C483321AD2D9}">
          <dgm14:cNvPr xmlns:dgm14="http://schemas.microsoft.com/office/drawing/2010/diagram" id="0" name="" descr="Continuous Picture List" title="SmartArt"/>
        </a:ext>
      </dgm:extLst>
    </dgm:pt>
    <dgm:pt modelId="{954BAF29-B2C1-4B94-B7DB-98E499C9C523}" type="parTrans" cxnId="{FB13076C-5650-49B5-BC65-725E4DA53253}">
      <dgm:prSet/>
      <dgm:spPr/>
      <dgm:t>
        <a:bodyPr/>
        <a:lstStyle/>
        <a:p>
          <a:endParaRPr lang="en-US" sz="2400"/>
        </a:p>
      </dgm:t>
    </dgm:pt>
    <dgm:pt modelId="{7384D436-64F4-4296-969B-28FBC0B2FF1C}" type="sibTrans" cxnId="{FB13076C-5650-49B5-BC65-725E4DA53253}">
      <dgm:prSet/>
      <dgm:spPr/>
      <dgm:t>
        <a:bodyPr/>
        <a:lstStyle/>
        <a:p>
          <a:endParaRPr lang="en-US" sz="2400"/>
        </a:p>
      </dgm:t>
    </dgm:pt>
    <dgm:pt modelId="{C75DE5DA-0571-45E8-92CA-E1B5B2380044}">
      <dgm:prSet phldrT="[Text]" custT="1"/>
      <dgm:spPr/>
      <dgm:t>
        <a:bodyPr/>
        <a:lstStyle/>
        <a:p>
          <a:pPr algn="l"/>
          <a:endParaRPr lang="en-US" sz="2400" dirty="0"/>
        </a:p>
      </dgm:t>
    </dgm:pt>
    <dgm:pt modelId="{A2F28518-0A2C-4535-863B-969FBD17B027}" type="parTrans" cxnId="{CE9A4ED2-B576-4491-9933-C2B080305DBC}">
      <dgm:prSet/>
      <dgm:spPr/>
      <dgm:t>
        <a:bodyPr/>
        <a:lstStyle/>
        <a:p>
          <a:endParaRPr lang="en-US" sz="2400"/>
        </a:p>
      </dgm:t>
    </dgm:pt>
    <dgm:pt modelId="{7D9F6423-6AB8-4022-A59A-33B409811C0C}" type="sibTrans" cxnId="{CE9A4ED2-B576-4491-9933-C2B080305DBC}">
      <dgm:prSet/>
      <dgm:spPr/>
      <dgm:t>
        <a:bodyPr/>
        <a:lstStyle/>
        <a:p>
          <a:endParaRPr lang="en-US" sz="2400"/>
        </a:p>
      </dgm:t>
    </dgm:pt>
    <dgm:pt modelId="{45DA039F-DE64-4380-95FC-A2A90DAC071E}">
      <dgm:prSet phldrT="[Text]" custT="1"/>
      <dgm:spPr/>
      <dgm:t>
        <a:bodyPr/>
        <a:lstStyle/>
        <a:p>
          <a:pPr algn="ctr">
            <a:spcAft>
              <a:spcPts val="600"/>
            </a:spcAft>
          </a:pPr>
          <a:r>
            <a:rPr lang="el-GR" sz="2400" dirty="0" smtClean="0"/>
            <a:t>ΒΙΒΛΙΑ ΓΥΜΝΑΣΙΟΥ</a:t>
          </a:r>
        </a:p>
        <a:p>
          <a:pPr algn="ctr">
            <a:spcAft>
              <a:spcPts val="600"/>
            </a:spcAft>
          </a:pPr>
          <a:r>
            <a:rPr lang="el-GR" sz="2400" dirty="0" smtClean="0"/>
            <a:t>ΣΕ ΜΙΑ ΓΡΑΜΜΑΤΟ</a:t>
          </a:r>
        </a:p>
        <a:p>
          <a:pPr algn="ctr">
            <a:spcAft>
              <a:spcPts val="600"/>
            </a:spcAft>
          </a:pPr>
          <a:r>
            <a:rPr lang="el-GR" sz="2400" dirty="0" smtClean="0"/>
            <a:t>ΣΕΙΡΑ</a:t>
          </a:r>
        </a:p>
        <a:p>
          <a:pPr algn="ctr">
            <a:spcAft>
              <a:spcPts val="600"/>
            </a:spcAft>
          </a:pPr>
          <a:r>
            <a:rPr lang="el-GR" sz="2400" dirty="0" smtClean="0"/>
            <a:t>4 Βιβλία</a:t>
          </a:r>
          <a:endParaRPr lang="en-US" sz="2400" dirty="0"/>
        </a:p>
      </dgm:t>
    </dgm:pt>
    <dgm:pt modelId="{DC346811-6E6F-4CDA-AE8B-678E3F09AFEA}" type="parTrans" cxnId="{348E3351-276D-49CA-B89B-C0262DFEE1ED}">
      <dgm:prSet/>
      <dgm:spPr/>
      <dgm:t>
        <a:bodyPr/>
        <a:lstStyle/>
        <a:p>
          <a:endParaRPr lang="en-US" sz="2400"/>
        </a:p>
      </dgm:t>
    </dgm:pt>
    <dgm:pt modelId="{A678A0E9-E7A5-4DB8-B0B0-D78685560D95}" type="sibTrans" cxnId="{348E3351-276D-49CA-B89B-C0262DFEE1ED}">
      <dgm:prSet/>
      <dgm:spPr/>
      <dgm:t>
        <a:bodyPr/>
        <a:lstStyle/>
        <a:p>
          <a:endParaRPr lang="en-US" sz="2400"/>
        </a:p>
      </dgm:t>
    </dgm:pt>
    <dgm:pt modelId="{A4F94BB9-BAD7-4A68-A532-4FF9EE4AC0E2}">
      <dgm:prSet phldrT="[Text]" custT="1"/>
      <dgm:spPr/>
      <dgm:t>
        <a:bodyPr/>
        <a:lstStyle/>
        <a:p>
          <a:pPr algn="l">
            <a:spcAft>
              <a:spcPct val="15000"/>
            </a:spcAft>
          </a:pPr>
          <a:endParaRPr lang="en-US" sz="2400" dirty="0"/>
        </a:p>
      </dgm:t>
    </dgm:pt>
    <dgm:pt modelId="{B43BB7AD-7830-43C3-A409-AA1D152A9C99}" type="parTrans" cxnId="{21F7DAB3-7052-4AFC-AFB1-9370358A8DA6}">
      <dgm:prSet/>
      <dgm:spPr/>
      <dgm:t>
        <a:bodyPr/>
        <a:lstStyle/>
        <a:p>
          <a:endParaRPr lang="en-US" sz="2400"/>
        </a:p>
      </dgm:t>
    </dgm:pt>
    <dgm:pt modelId="{A8BC2AD4-F4CE-436B-A4CE-703E1CA95650}" type="sibTrans" cxnId="{21F7DAB3-7052-4AFC-AFB1-9370358A8DA6}">
      <dgm:prSet/>
      <dgm:spPr/>
      <dgm:t>
        <a:bodyPr/>
        <a:lstStyle/>
        <a:p>
          <a:endParaRPr lang="en-US" sz="2400"/>
        </a:p>
      </dgm:t>
    </dgm:pt>
    <dgm:pt modelId="{3118A317-60D0-41A4-B2CC-B5D8017C791E}">
      <dgm:prSet phldrT="[Text]" custT="1"/>
      <dgm:spPr/>
      <dgm:t>
        <a:bodyPr/>
        <a:lstStyle/>
        <a:p>
          <a:pPr algn="ctr"/>
          <a:r>
            <a:rPr lang="el-GR" sz="2400" dirty="0" smtClean="0"/>
            <a:t>ΒΙΒΛΙΑ ΛΥΚΕΙΟΥ</a:t>
          </a:r>
        </a:p>
        <a:p>
          <a:pPr algn="ctr"/>
          <a:r>
            <a:rPr lang="el-GR" sz="2400" dirty="0" smtClean="0"/>
            <a:t>15 Βιβλία</a:t>
          </a:r>
          <a:endParaRPr lang="en-US" sz="2400" dirty="0"/>
        </a:p>
      </dgm:t>
      <dgm:extLst>
        <a:ext uri="{E40237B7-FDA0-4F09-8148-C483321AD2D9}">
          <dgm14:cNvPr xmlns:dgm14="http://schemas.microsoft.com/office/drawing/2010/diagram" id="0" name="" title="Sma"/>
        </a:ext>
      </dgm:extLst>
    </dgm:pt>
    <dgm:pt modelId="{3F8F5809-48F8-44B9-BCB7-AE5DD5B0B62B}" type="parTrans" cxnId="{463787E1-FAF6-4E61-8A53-F38513C5611F}">
      <dgm:prSet/>
      <dgm:spPr/>
      <dgm:t>
        <a:bodyPr/>
        <a:lstStyle/>
        <a:p>
          <a:endParaRPr lang="en-US" sz="2400"/>
        </a:p>
      </dgm:t>
    </dgm:pt>
    <dgm:pt modelId="{E7B17F68-7FE7-4110-894E-92BF38DFD7CD}" type="sibTrans" cxnId="{463787E1-FAF6-4E61-8A53-F38513C5611F}">
      <dgm:prSet/>
      <dgm:spPr/>
      <dgm:t>
        <a:bodyPr/>
        <a:lstStyle/>
        <a:p>
          <a:endParaRPr lang="en-US" sz="2400"/>
        </a:p>
      </dgm:t>
    </dgm:pt>
    <dgm:pt modelId="{898D354D-3324-45B8-9F8B-D4B77602A249}">
      <dgm:prSet phldrT="[Text]" custT="1"/>
      <dgm:spPr/>
      <dgm:t>
        <a:bodyPr/>
        <a:lstStyle/>
        <a:p>
          <a:pPr algn="l"/>
          <a:endParaRPr lang="en-US" sz="2400" dirty="0"/>
        </a:p>
      </dgm:t>
    </dgm:pt>
    <dgm:pt modelId="{7E025199-E2D8-4DD4-A9EF-BB372E656202}" type="parTrans" cxnId="{808A7BF3-D80F-4C6D-985F-FAE1D7F56FC3}">
      <dgm:prSet/>
      <dgm:spPr/>
      <dgm:t>
        <a:bodyPr/>
        <a:lstStyle/>
        <a:p>
          <a:endParaRPr lang="en-US" sz="2400"/>
        </a:p>
      </dgm:t>
    </dgm:pt>
    <dgm:pt modelId="{D67B3502-2D7B-46AE-9CAB-26C084B296DB}" type="sibTrans" cxnId="{808A7BF3-D80F-4C6D-985F-FAE1D7F56FC3}">
      <dgm:prSet/>
      <dgm:spPr/>
      <dgm:t>
        <a:bodyPr/>
        <a:lstStyle/>
        <a:p>
          <a:endParaRPr lang="en-US" sz="2400"/>
        </a:p>
      </dgm:t>
    </dgm:pt>
    <dgm:pt modelId="{A9169681-0A54-4CD7-AABD-86F648B30274}">
      <dgm:prSet phldrT="[Text]" custT="1"/>
      <dgm:spPr/>
      <dgm:t>
        <a:bodyPr/>
        <a:lstStyle/>
        <a:p>
          <a:pPr algn="ctr"/>
          <a:r>
            <a:rPr lang="el-GR" sz="2400" dirty="0" smtClean="0"/>
            <a:t>ΒΙΒΛΙΑ ΓΥΜΝΑΣΙΟΥ ΣΕ  ΔΥΟ ΓΡΑΜΜΑΤΟ</a:t>
          </a:r>
        </a:p>
        <a:p>
          <a:pPr algn="ctr"/>
          <a:r>
            <a:rPr lang="el-GR" sz="2400" dirty="0" smtClean="0"/>
            <a:t>ΣΕΙΡΕΣ</a:t>
          </a:r>
        </a:p>
        <a:p>
          <a:pPr algn="ctr"/>
          <a:r>
            <a:rPr lang="el-GR" sz="2400" dirty="0" smtClean="0"/>
            <a:t>11 Βιβλία </a:t>
          </a:r>
          <a:endParaRPr lang="en-US" sz="2400" dirty="0"/>
        </a:p>
      </dgm:t>
    </dgm:pt>
    <dgm:pt modelId="{A8C519D5-3D19-46B8-A032-0629A7E06319}" type="parTrans" cxnId="{1E7FCE68-8C62-4593-A124-5AD079D108D7}">
      <dgm:prSet/>
      <dgm:spPr/>
      <dgm:t>
        <a:bodyPr/>
        <a:lstStyle/>
        <a:p>
          <a:endParaRPr lang="en-US" sz="2400"/>
        </a:p>
      </dgm:t>
    </dgm:pt>
    <dgm:pt modelId="{D98B41B2-9A3F-4C9F-8B26-B13ADDF89ED1}" type="sibTrans" cxnId="{1E7FCE68-8C62-4593-A124-5AD079D108D7}">
      <dgm:prSet/>
      <dgm:spPr/>
      <dgm:t>
        <a:bodyPr/>
        <a:lstStyle/>
        <a:p>
          <a:endParaRPr lang="en-US" sz="2400"/>
        </a:p>
      </dgm:t>
    </dgm:pt>
    <dgm:pt modelId="{3087A22B-339C-487B-8B30-FF18239E7E70}">
      <dgm:prSet phldrT="[Text]" custT="1"/>
      <dgm:spPr/>
      <dgm:t>
        <a:bodyPr/>
        <a:lstStyle/>
        <a:p>
          <a:pPr algn="l"/>
          <a:endParaRPr lang="en-US" sz="2400" dirty="0"/>
        </a:p>
      </dgm:t>
    </dgm:pt>
    <dgm:pt modelId="{AC35DF72-03A1-4AF2-A8DD-0B3AADC5A45F}" type="parTrans" cxnId="{7A169166-7393-4A38-B61C-EAF27577C5BB}">
      <dgm:prSet/>
      <dgm:spPr/>
      <dgm:t>
        <a:bodyPr/>
        <a:lstStyle/>
        <a:p>
          <a:endParaRPr lang="en-US" sz="2400"/>
        </a:p>
      </dgm:t>
    </dgm:pt>
    <dgm:pt modelId="{E7EBFC08-AC1A-4D48-8110-24B133E3166D}" type="sibTrans" cxnId="{7A169166-7393-4A38-B61C-EAF27577C5BB}">
      <dgm:prSet/>
      <dgm:spPr/>
      <dgm:t>
        <a:bodyPr/>
        <a:lstStyle/>
        <a:p>
          <a:endParaRPr lang="en-US" sz="2400"/>
        </a:p>
      </dgm:t>
    </dgm:pt>
    <dgm:pt modelId="{C3F419DB-BC8E-46C9-AA7D-177C8850E015}" type="pres">
      <dgm:prSet presAssocID="{F2AE58BD-BF75-420B-A52F-24E526D0D66F}" presName="Name0" presStyleCnt="0">
        <dgm:presLayoutVars>
          <dgm:dir/>
          <dgm:resizeHandles val="exact"/>
        </dgm:presLayoutVars>
      </dgm:prSet>
      <dgm:spPr/>
    </dgm:pt>
    <dgm:pt modelId="{4C873829-2C97-4B06-B237-A84F31812EC3}" type="pres">
      <dgm:prSet presAssocID="{F2AE58BD-BF75-420B-A52F-24E526D0D66F}" presName="fgShape" presStyleLbl="fgShp" presStyleIdx="0" presStyleCnt="1" custScaleX="106985" custScaleY="116142" custLinFactNeighborX="-55" custLinFactNeighborY="25262"/>
      <dgm:spPr/>
    </dgm:pt>
    <dgm:pt modelId="{2CAC6079-C8B8-4115-B0F0-29F6F727419E}" type="pres">
      <dgm:prSet presAssocID="{F2AE58BD-BF75-420B-A52F-24E526D0D66F}" presName="linComp" presStyleCnt="0"/>
      <dgm:spPr/>
    </dgm:pt>
    <dgm:pt modelId="{A4ECF56B-FF9D-454C-AAA3-F4196FF27654}" type="pres">
      <dgm:prSet presAssocID="{EB45B355-3F9F-40A6-A60D-230199205A4C}" presName="compNode" presStyleCnt="0"/>
      <dgm:spPr/>
    </dgm:pt>
    <dgm:pt modelId="{0271F155-7049-4235-A75E-D93389CE3A32}" type="pres">
      <dgm:prSet presAssocID="{EB45B355-3F9F-40A6-A60D-230199205A4C}" presName="bkgdShape" presStyleLbl="node1" presStyleIdx="0" presStyleCnt="4" custLinFactNeighborX="162" custLinFactNeighborY="9798"/>
      <dgm:spPr/>
      <dgm:t>
        <a:bodyPr/>
        <a:lstStyle/>
        <a:p>
          <a:endParaRPr lang="en-US"/>
        </a:p>
      </dgm:t>
    </dgm:pt>
    <dgm:pt modelId="{FDCB611A-EB9B-4EC0-B59F-C3DF4F51BC08}" type="pres">
      <dgm:prSet presAssocID="{EB45B355-3F9F-40A6-A60D-230199205A4C}" presName="nodeTx" presStyleLbl="node1" presStyleIdx="0" presStyleCnt="4">
        <dgm:presLayoutVars>
          <dgm:bulletEnabled val="1"/>
        </dgm:presLayoutVars>
      </dgm:prSet>
      <dgm:spPr/>
      <dgm:t>
        <a:bodyPr/>
        <a:lstStyle/>
        <a:p>
          <a:endParaRPr lang="en-US"/>
        </a:p>
      </dgm:t>
    </dgm:pt>
    <dgm:pt modelId="{4C8EC7CF-F8FD-4E2A-8C17-EFD84A604522}" type="pres">
      <dgm:prSet presAssocID="{EB45B355-3F9F-40A6-A60D-230199205A4C}" presName="invisiNode" presStyleLbl="node1" presStyleIdx="0" presStyleCnt="4"/>
      <dgm:spPr/>
    </dgm:pt>
    <dgm:pt modelId="{99CBFD70-023E-417B-8FC0-93B8FBA3B2BE}" type="pres">
      <dgm:prSet presAssocID="{EB45B355-3F9F-40A6-A60D-230199205A4C}" presName="imagNode" presStyleLbl="fgImgPlace1" presStyleIdx="0" presStyleCnt="4"/>
      <dgm:spPr>
        <a:blipFill rotWithShape="1">
          <a:blip xmlns:r="http://schemas.openxmlformats.org/officeDocument/2006/relationships" r:embed="rId1"/>
          <a:stretch>
            <a:fillRect/>
          </a:stretch>
        </a:blipFill>
      </dgm:spPr>
      <dgm:extLst>
        <a:ext uri="{E40237B7-FDA0-4F09-8148-C483321AD2D9}">
          <dgm14:cNvPr xmlns:dgm14="http://schemas.microsoft.com/office/drawing/2010/diagram" id="0" name="" descr="Woman in lab coat looking at X-ray" title="Sample Picture"/>
        </a:ext>
      </dgm:extLst>
    </dgm:pt>
    <dgm:pt modelId="{72FD5D10-58D6-47AA-83D1-8527E50BA7C9}" type="pres">
      <dgm:prSet presAssocID="{7384D436-64F4-4296-969B-28FBC0B2FF1C}" presName="sibTrans" presStyleLbl="sibTrans2D1" presStyleIdx="0" presStyleCnt="0"/>
      <dgm:spPr/>
      <dgm:t>
        <a:bodyPr/>
        <a:lstStyle/>
        <a:p>
          <a:endParaRPr lang="en-US"/>
        </a:p>
      </dgm:t>
    </dgm:pt>
    <dgm:pt modelId="{D753C9DD-D998-4339-A46F-E99A43C2B039}" type="pres">
      <dgm:prSet presAssocID="{45DA039F-DE64-4380-95FC-A2A90DAC071E}" presName="compNode" presStyleCnt="0"/>
      <dgm:spPr/>
    </dgm:pt>
    <dgm:pt modelId="{A36C4B19-1726-4D39-B264-D4D833FE7248}" type="pres">
      <dgm:prSet presAssocID="{45DA039F-DE64-4380-95FC-A2A90DAC071E}" presName="bkgdShape" presStyleLbl="node1" presStyleIdx="1" presStyleCnt="4" custLinFactX="3917" custLinFactNeighborX="100000" custLinFactNeighborY="694"/>
      <dgm:spPr/>
      <dgm:t>
        <a:bodyPr/>
        <a:lstStyle/>
        <a:p>
          <a:endParaRPr lang="en-US"/>
        </a:p>
      </dgm:t>
    </dgm:pt>
    <dgm:pt modelId="{4DFFACD3-8132-42D6-A898-F90ECFF87F67}" type="pres">
      <dgm:prSet presAssocID="{45DA039F-DE64-4380-95FC-A2A90DAC071E}" presName="nodeTx" presStyleLbl="node1" presStyleIdx="1" presStyleCnt="4">
        <dgm:presLayoutVars>
          <dgm:bulletEnabled val="1"/>
        </dgm:presLayoutVars>
      </dgm:prSet>
      <dgm:spPr/>
      <dgm:t>
        <a:bodyPr/>
        <a:lstStyle/>
        <a:p>
          <a:endParaRPr lang="en-US"/>
        </a:p>
      </dgm:t>
    </dgm:pt>
    <dgm:pt modelId="{7876DAE8-C391-472A-8A0B-8944FE464962}" type="pres">
      <dgm:prSet presAssocID="{45DA039F-DE64-4380-95FC-A2A90DAC071E}" presName="invisiNode" presStyleLbl="node1" presStyleIdx="1" presStyleCnt="4"/>
      <dgm:spPr/>
    </dgm:pt>
    <dgm:pt modelId="{727D3A9B-A795-423C-B7A7-1BB6E5658D0C}" type="pres">
      <dgm:prSet presAssocID="{45DA039F-DE64-4380-95FC-A2A90DAC071E}" presName="imagNode" presStyleLbl="fgImgPlace1" presStyleIdx="1" presStyleCnt="4" custLinFactX="24237" custLinFactNeighborX="100000" custLinFactNeighborY="-9395"/>
      <dgm:spPr>
        <a:blipFill rotWithShape="1">
          <a:blip xmlns:r="http://schemas.openxmlformats.org/officeDocument/2006/relationships" r:embed="rId2"/>
          <a:stretch>
            <a:fillRect/>
          </a:stretch>
        </a:blipFill>
      </dgm:spPr>
      <dgm:extLst>
        <a:ext uri="{E40237B7-FDA0-4F09-8148-C483321AD2D9}">
          <dgm14:cNvPr xmlns:dgm14="http://schemas.microsoft.com/office/drawing/2010/diagram" id="0" name="" descr="Woman working in lab" title="Sample Picture"/>
        </a:ext>
      </dgm:extLst>
    </dgm:pt>
    <dgm:pt modelId="{9D9CAD32-4AF0-4207-BBC4-36560EEB71F3}" type="pres">
      <dgm:prSet presAssocID="{A678A0E9-E7A5-4DB8-B0B0-D78685560D95}" presName="sibTrans" presStyleLbl="sibTrans2D1" presStyleIdx="0" presStyleCnt="0"/>
      <dgm:spPr/>
      <dgm:t>
        <a:bodyPr/>
        <a:lstStyle/>
        <a:p>
          <a:endParaRPr lang="en-US"/>
        </a:p>
      </dgm:t>
    </dgm:pt>
    <dgm:pt modelId="{75505A2F-9BA6-4363-8836-148F51C0377B}" type="pres">
      <dgm:prSet presAssocID="{3118A317-60D0-41A4-B2CC-B5D8017C791E}" presName="compNode" presStyleCnt="0"/>
      <dgm:spPr/>
    </dgm:pt>
    <dgm:pt modelId="{D01AE7B9-A41C-42D1-9643-5F9A35A24546}" type="pres">
      <dgm:prSet presAssocID="{3118A317-60D0-41A4-B2CC-B5D8017C791E}" presName="bkgdShape" presStyleLbl="node1" presStyleIdx="2" presStyleCnt="4" custLinFactX="3095" custLinFactNeighborX="100000" custLinFactNeighborY="-694"/>
      <dgm:spPr/>
      <dgm:t>
        <a:bodyPr/>
        <a:lstStyle/>
        <a:p>
          <a:endParaRPr lang="en-US"/>
        </a:p>
      </dgm:t>
    </dgm:pt>
    <dgm:pt modelId="{DB545290-BA99-4309-873D-82E975F9BA0B}" type="pres">
      <dgm:prSet presAssocID="{3118A317-60D0-41A4-B2CC-B5D8017C791E}" presName="nodeTx" presStyleLbl="node1" presStyleIdx="2" presStyleCnt="4">
        <dgm:presLayoutVars>
          <dgm:bulletEnabled val="1"/>
        </dgm:presLayoutVars>
      </dgm:prSet>
      <dgm:spPr/>
      <dgm:t>
        <a:bodyPr/>
        <a:lstStyle/>
        <a:p>
          <a:endParaRPr lang="en-US"/>
        </a:p>
      </dgm:t>
    </dgm:pt>
    <dgm:pt modelId="{3D7A1AF9-C249-495E-9F6B-1F1257700C79}" type="pres">
      <dgm:prSet presAssocID="{3118A317-60D0-41A4-B2CC-B5D8017C791E}" presName="invisiNode" presStyleLbl="node1" presStyleIdx="2" presStyleCnt="4"/>
      <dgm:spPr/>
    </dgm:pt>
    <dgm:pt modelId="{C5A5A305-2A95-4EC8-8803-E80EEA87BCB7}" type="pres">
      <dgm:prSet presAssocID="{3118A317-60D0-41A4-B2CC-B5D8017C791E}" presName="imagNode" presStyleLbl="fgImgPlace1" presStyleIdx="2" presStyleCnt="4" custLinFactX="19795" custLinFactNeighborX="100000" custLinFactNeighborY="-1335"/>
      <dgm:spPr>
        <a:blipFill rotWithShape="1">
          <a:blip xmlns:r="http://schemas.openxmlformats.org/officeDocument/2006/relationships" r:embed="rId3"/>
          <a:stretch>
            <a:fillRect/>
          </a:stretch>
        </a:blipFill>
      </dgm:spPr>
      <dgm:extLst>
        <a:ext uri="{E40237B7-FDA0-4F09-8148-C483321AD2D9}">
          <dgm14:cNvPr xmlns:dgm14="http://schemas.microsoft.com/office/drawing/2010/diagram" id="0" name="" descr="Man looking through microscope" title="Sample Picture"/>
        </a:ext>
      </dgm:extLst>
    </dgm:pt>
    <dgm:pt modelId="{B16C01C6-9916-4AAA-8170-52FDA7A03B9F}" type="pres">
      <dgm:prSet presAssocID="{E7B17F68-7FE7-4110-894E-92BF38DFD7CD}" presName="sibTrans" presStyleLbl="sibTrans2D1" presStyleIdx="0" presStyleCnt="0"/>
      <dgm:spPr/>
      <dgm:t>
        <a:bodyPr/>
        <a:lstStyle/>
        <a:p>
          <a:endParaRPr lang="en-US"/>
        </a:p>
      </dgm:t>
    </dgm:pt>
    <dgm:pt modelId="{DA4CD541-82E1-4263-9F94-6E262A2680B6}" type="pres">
      <dgm:prSet presAssocID="{A9169681-0A54-4CD7-AABD-86F648B30274}" presName="compNode" presStyleCnt="0"/>
      <dgm:spPr/>
    </dgm:pt>
    <dgm:pt modelId="{C3B6A143-D2E6-4F14-930F-98D097330B45}" type="pres">
      <dgm:prSet presAssocID="{A9169681-0A54-4CD7-AABD-86F648B30274}" presName="bkgdShape" presStyleLbl="node1" presStyleIdx="3" presStyleCnt="4" custLinFactX="-100000" custLinFactNeighborX="-105169" custLinFactNeighborY="237"/>
      <dgm:spPr/>
      <dgm:t>
        <a:bodyPr/>
        <a:lstStyle/>
        <a:p>
          <a:endParaRPr lang="en-US"/>
        </a:p>
      </dgm:t>
    </dgm:pt>
    <dgm:pt modelId="{27E8D0BE-9FE1-4064-8064-96ED5B9A05CC}" type="pres">
      <dgm:prSet presAssocID="{A9169681-0A54-4CD7-AABD-86F648B30274}" presName="nodeTx" presStyleLbl="node1" presStyleIdx="3" presStyleCnt="4">
        <dgm:presLayoutVars>
          <dgm:bulletEnabled val="1"/>
        </dgm:presLayoutVars>
      </dgm:prSet>
      <dgm:spPr/>
      <dgm:t>
        <a:bodyPr/>
        <a:lstStyle/>
        <a:p>
          <a:endParaRPr lang="en-US"/>
        </a:p>
      </dgm:t>
    </dgm:pt>
    <dgm:pt modelId="{1EC3509F-A169-46C3-9BCA-AB382522ED5E}" type="pres">
      <dgm:prSet presAssocID="{A9169681-0A54-4CD7-AABD-86F648B30274}" presName="invisiNode" presStyleLbl="node1" presStyleIdx="3" presStyleCnt="4"/>
      <dgm:spPr/>
    </dgm:pt>
    <dgm:pt modelId="{889C8930-6E94-49B1-B790-7176F8E99005}" type="pres">
      <dgm:prSet presAssocID="{A9169681-0A54-4CD7-AABD-86F648B30274}" presName="imagNode" presStyleLbl="fgImgPlace1" presStyleIdx="3" presStyleCnt="4" custLinFactX="-100000" custLinFactNeighborX="-151681" custLinFactNeighborY="-7801"/>
      <dgm:spPr>
        <a:blipFill rotWithShape="1">
          <a:blip xmlns:r="http://schemas.openxmlformats.org/officeDocument/2006/relationships" r:embed="rId4"/>
          <a:stretch>
            <a:fillRect/>
          </a:stretch>
        </a:blipFill>
      </dgm:spPr>
      <dgm:extLst>
        <a:ext uri="{E40237B7-FDA0-4F09-8148-C483321AD2D9}">
          <dgm14:cNvPr xmlns:dgm14="http://schemas.microsoft.com/office/drawing/2010/diagram" id="0" name="" descr="Closeup of lab equipment" title="Sample Picture"/>
        </a:ext>
      </dgm:extLst>
    </dgm:pt>
  </dgm:ptLst>
  <dgm:cxnLst>
    <dgm:cxn modelId="{9F7E5AEF-AF2E-414D-BC81-9C46F616F068}" type="presOf" srcId="{898D354D-3324-45B8-9F8B-D4B77602A249}" destId="{DB545290-BA99-4309-873D-82E975F9BA0B}" srcOrd="1" destOrd="1" presId="urn:microsoft.com/office/officeart/2005/8/layout/hList7#1"/>
    <dgm:cxn modelId="{1E7FCE68-8C62-4593-A124-5AD079D108D7}" srcId="{F2AE58BD-BF75-420B-A52F-24E526D0D66F}" destId="{A9169681-0A54-4CD7-AABD-86F648B30274}" srcOrd="3" destOrd="0" parTransId="{A8C519D5-3D19-46B8-A032-0629A7E06319}" sibTransId="{D98B41B2-9A3F-4C9F-8B26-B13ADDF89ED1}"/>
    <dgm:cxn modelId="{0AFBF3E5-800D-4E88-A4A1-F3D042CA8BF6}" type="presOf" srcId="{3087A22B-339C-487B-8B30-FF18239E7E70}" destId="{C3B6A143-D2E6-4F14-930F-98D097330B45}" srcOrd="0" destOrd="1" presId="urn:microsoft.com/office/officeart/2005/8/layout/hList7#1"/>
    <dgm:cxn modelId="{D5DFBC88-0ACB-40BB-8CAD-68A7C98F28BA}" type="presOf" srcId="{898D354D-3324-45B8-9F8B-D4B77602A249}" destId="{D01AE7B9-A41C-42D1-9643-5F9A35A24546}" srcOrd="0" destOrd="1" presId="urn:microsoft.com/office/officeart/2005/8/layout/hList7#1"/>
    <dgm:cxn modelId="{A4EEF6E3-11BA-4048-A3FE-693097BB0554}" type="presOf" srcId="{45DA039F-DE64-4380-95FC-A2A90DAC071E}" destId="{4DFFACD3-8132-42D6-A898-F90ECFF87F67}" srcOrd="1" destOrd="0" presId="urn:microsoft.com/office/officeart/2005/8/layout/hList7#1"/>
    <dgm:cxn modelId="{5ABE35B8-44E3-4701-A4E6-3E4545B743A5}" type="presOf" srcId="{3087A22B-339C-487B-8B30-FF18239E7E70}" destId="{27E8D0BE-9FE1-4064-8064-96ED5B9A05CC}" srcOrd="1" destOrd="1" presId="urn:microsoft.com/office/officeart/2005/8/layout/hList7#1"/>
    <dgm:cxn modelId="{808A7BF3-D80F-4C6D-985F-FAE1D7F56FC3}" srcId="{3118A317-60D0-41A4-B2CC-B5D8017C791E}" destId="{898D354D-3324-45B8-9F8B-D4B77602A249}" srcOrd="0" destOrd="0" parTransId="{7E025199-E2D8-4DD4-A9EF-BB372E656202}" sibTransId="{D67B3502-2D7B-46AE-9CAB-26C084B296DB}"/>
    <dgm:cxn modelId="{1A8F9390-8695-421E-90C8-9FB0444980D5}" type="presOf" srcId="{3118A317-60D0-41A4-B2CC-B5D8017C791E}" destId="{D01AE7B9-A41C-42D1-9643-5F9A35A24546}" srcOrd="0" destOrd="0" presId="urn:microsoft.com/office/officeart/2005/8/layout/hList7#1"/>
    <dgm:cxn modelId="{EF572F46-F351-4C3C-91ED-AB924A43DCC1}" type="presOf" srcId="{45DA039F-DE64-4380-95FC-A2A90DAC071E}" destId="{A36C4B19-1726-4D39-B264-D4D833FE7248}" srcOrd="0" destOrd="0" presId="urn:microsoft.com/office/officeart/2005/8/layout/hList7#1"/>
    <dgm:cxn modelId="{0871B024-3588-4FBC-94E5-59ACEE682C07}" type="presOf" srcId="{3118A317-60D0-41A4-B2CC-B5D8017C791E}" destId="{DB545290-BA99-4309-873D-82E975F9BA0B}" srcOrd="1" destOrd="0" presId="urn:microsoft.com/office/officeart/2005/8/layout/hList7#1"/>
    <dgm:cxn modelId="{7B0E34CA-19FE-44C1-BD0A-EDAC1DDB717A}" type="presOf" srcId="{A4F94BB9-BAD7-4A68-A532-4FF9EE4AC0E2}" destId="{A36C4B19-1726-4D39-B264-D4D833FE7248}" srcOrd="0" destOrd="1" presId="urn:microsoft.com/office/officeart/2005/8/layout/hList7#1"/>
    <dgm:cxn modelId="{463787E1-FAF6-4E61-8A53-F38513C5611F}" srcId="{F2AE58BD-BF75-420B-A52F-24E526D0D66F}" destId="{3118A317-60D0-41A4-B2CC-B5D8017C791E}" srcOrd="2" destOrd="0" parTransId="{3F8F5809-48F8-44B9-BCB7-AE5DD5B0B62B}" sibTransId="{E7B17F68-7FE7-4110-894E-92BF38DFD7CD}"/>
    <dgm:cxn modelId="{5F5ECCEC-0B70-4BCB-966D-F48578468925}" type="presOf" srcId="{F2AE58BD-BF75-420B-A52F-24E526D0D66F}" destId="{C3F419DB-BC8E-46C9-AA7D-177C8850E015}" srcOrd="0" destOrd="0" presId="urn:microsoft.com/office/officeart/2005/8/layout/hList7#1"/>
    <dgm:cxn modelId="{55C95006-4FB5-4D0E-B123-A1FBBF378141}" type="presOf" srcId="{EB45B355-3F9F-40A6-A60D-230199205A4C}" destId="{FDCB611A-EB9B-4EC0-B59F-C3DF4F51BC08}" srcOrd="1" destOrd="0" presId="urn:microsoft.com/office/officeart/2005/8/layout/hList7#1"/>
    <dgm:cxn modelId="{A8F9E89C-BAB9-463A-8D8E-168805AA63C9}" type="presOf" srcId="{A9169681-0A54-4CD7-AABD-86F648B30274}" destId="{27E8D0BE-9FE1-4064-8064-96ED5B9A05CC}" srcOrd="1" destOrd="0" presId="urn:microsoft.com/office/officeart/2005/8/layout/hList7#1"/>
    <dgm:cxn modelId="{348E3351-276D-49CA-B89B-C0262DFEE1ED}" srcId="{F2AE58BD-BF75-420B-A52F-24E526D0D66F}" destId="{45DA039F-DE64-4380-95FC-A2A90DAC071E}" srcOrd="1" destOrd="0" parTransId="{DC346811-6E6F-4CDA-AE8B-678E3F09AFEA}" sibTransId="{A678A0E9-E7A5-4DB8-B0B0-D78685560D95}"/>
    <dgm:cxn modelId="{C0E33782-41FA-4398-A065-5A509DE3447D}" type="presOf" srcId="{7384D436-64F4-4296-969B-28FBC0B2FF1C}" destId="{72FD5D10-58D6-47AA-83D1-8527E50BA7C9}" srcOrd="0" destOrd="0" presId="urn:microsoft.com/office/officeart/2005/8/layout/hList7#1"/>
    <dgm:cxn modelId="{5ADBB248-6E4D-4758-B3AA-2C0FD2AE6290}" type="presOf" srcId="{EB45B355-3F9F-40A6-A60D-230199205A4C}" destId="{0271F155-7049-4235-A75E-D93389CE3A32}" srcOrd="0" destOrd="0" presId="urn:microsoft.com/office/officeart/2005/8/layout/hList7#1"/>
    <dgm:cxn modelId="{FB13076C-5650-49B5-BC65-725E4DA53253}" srcId="{F2AE58BD-BF75-420B-A52F-24E526D0D66F}" destId="{EB45B355-3F9F-40A6-A60D-230199205A4C}" srcOrd="0" destOrd="0" parTransId="{954BAF29-B2C1-4B94-B7DB-98E499C9C523}" sibTransId="{7384D436-64F4-4296-969B-28FBC0B2FF1C}"/>
    <dgm:cxn modelId="{0D3D617B-DE6C-4671-8FDE-8808C2ACFB24}" type="presOf" srcId="{A4F94BB9-BAD7-4A68-A532-4FF9EE4AC0E2}" destId="{4DFFACD3-8132-42D6-A898-F90ECFF87F67}" srcOrd="1" destOrd="1" presId="urn:microsoft.com/office/officeart/2005/8/layout/hList7#1"/>
    <dgm:cxn modelId="{B7F86DC0-B5F1-4363-B5F3-14D3CC4472F4}" type="presOf" srcId="{C75DE5DA-0571-45E8-92CA-E1B5B2380044}" destId="{FDCB611A-EB9B-4EC0-B59F-C3DF4F51BC08}" srcOrd="1" destOrd="1" presId="urn:microsoft.com/office/officeart/2005/8/layout/hList7#1"/>
    <dgm:cxn modelId="{E2FAB7C2-95B8-4792-A246-6518E3A2FCF1}" type="presOf" srcId="{E7B17F68-7FE7-4110-894E-92BF38DFD7CD}" destId="{B16C01C6-9916-4AAA-8170-52FDA7A03B9F}" srcOrd="0" destOrd="0" presId="urn:microsoft.com/office/officeart/2005/8/layout/hList7#1"/>
    <dgm:cxn modelId="{B27DC76F-DC66-4989-8527-009135E54AB6}" type="presOf" srcId="{A9169681-0A54-4CD7-AABD-86F648B30274}" destId="{C3B6A143-D2E6-4F14-930F-98D097330B45}" srcOrd="0" destOrd="0" presId="urn:microsoft.com/office/officeart/2005/8/layout/hList7#1"/>
    <dgm:cxn modelId="{775CC566-1E02-44C3-BE16-2A8C8CAC640B}" type="presOf" srcId="{A678A0E9-E7A5-4DB8-B0B0-D78685560D95}" destId="{9D9CAD32-4AF0-4207-BBC4-36560EEB71F3}" srcOrd="0" destOrd="0" presId="urn:microsoft.com/office/officeart/2005/8/layout/hList7#1"/>
    <dgm:cxn modelId="{7A169166-7393-4A38-B61C-EAF27577C5BB}" srcId="{A9169681-0A54-4CD7-AABD-86F648B30274}" destId="{3087A22B-339C-487B-8B30-FF18239E7E70}" srcOrd="0" destOrd="0" parTransId="{AC35DF72-03A1-4AF2-A8DD-0B3AADC5A45F}" sibTransId="{E7EBFC08-AC1A-4D48-8110-24B133E3166D}"/>
    <dgm:cxn modelId="{3AC69EAC-6B32-44CF-A298-01C2643064B7}" type="presOf" srcId="{C75DE5DA-0571-45E8-92CA-E1B5B2380044}" destId="{0271F155-7049-4235-A75E-D93389CE3A32}" srcOrd="0" destOrd="1" presId="urn:microsoft.com/office/officeart/2005/8/layout/hList7#1"/>
    <dgm:cxn modelId="{21F7DAB3-7052-4AFC-AFB1-9370358A8DA6}" srcId="{45DA039F-DE64-4380-95FC-A2A90DAC071E}" destId="{A4F94BB9-BAD7-4A68-A532-4FF9EE4AC0E2}" srcOrd="0" destOrd="0" parTransId="{B43BB7AD-7830-43C3-A409-AA1D152A9C99}" sibTransId="{A8BC2AD4-F4CE-436B-A4CE-703E1CA95650}"/>
    <dgm:cxn modelId="{CE9A4ED2-B576-4491-9933-C2B080305DBC}" srcId="{EB45B355-3F9F-40A6-A60D-230199205A4C}" destId="{C75DE5DA-0571-45E8-92CA-E1B5B2380044}" srcOrd="0" destOrd="0" parTransId="{A2F28518-0A2C-4535-863B-969FBD17B027}" sibTransId="{7D9F6423-6AB8-4022-A59A-33B409811C0C}"/>
    <dgm:cxn modelId="{B7D417C8-C154-4B8F-85EB-7FBB736AD433}" type="presParOf" srcId="{C3F419DB-BC8E-46C9-AA7D-177C8850E015}" destId="{4C873829-2C97-4B06-B237-A84F31812EC3}" srcOrd="0" destOrd="0" presId="urn:microsoft.com/office/officeart/2005/8/layout/hList7#1"/>
    <dgm:cxn modelId="{2AA2A325-E40E-4B3C-86EA-F93663072749}" type="presParOf" srcId="{C3F419DB-BC8E-46C9-AA7D-177C8850E015}" destId="{2CAC6079-C8B8-4115-B0F0-29F6F727419E}" srcOrd="1" destOrd="0" presId="urn:microsoft.com/office/officeart/2005/8/layout/hList7#1"/>
    <dgm:cxn modelId="{8A0AF211-8C58-4C15-878E-FFB912FE6AB5}" type="presParOf" srcId="{2CAC6079-C8B8-4115-B0F0-29F6F727419E}" destId="{A4ECF56B-FF9D-454C-AAA3-F4196FF27654}" srcOrd="0" destOrd="0" presId="urn:microsoft.com/office/officeart/2005/8/layout/hList7#1"/>
    <dgm:cxn modelId="{09EC0CCE-32E0-4ECD-AED4-7C7A14D0FBD0}" type="presParOf" srcId="{A4ECF56B-FF9D-454C-AAA3-F4196FF27654}" destId="{0271F155-7049-4235-A75E-D93389CE3A32}" srcOrd="0" destOrd="0" presId="urn:microsoft.com/office/officeart/2005/8/layout/hList7#1"/>
    <dgm:cxn modelId="{6D7D8FC8-9F93-468D-B896-B7F80307352E}" type="presParOf" srcId="{A4ECF56B-FF9D-454C-AAA3-F4196FF27654}" destId="{FDCB611A-EB9B-4EC0-B59F-C3DF4F51BC08}" srcOrd="1" destOrd="0" presId="urn:microsoft.com/office/officeart/2005/8/layout/hList7#1"/>
    <dgm:cxn modelId="{2027D7F5-6D63-4B8D-A6E3-44197D823B8B}" type="presParOf" srcId="{A4ECF56B-FF9D-454C-AAA3-F4196FF27654}" destId="{4C8EC7CF-F8FD-4E2A-8C17-EFD84A604522}" srcOrd="2" destOrd="0" presId="urn:microsoft.com/office/officeart/2005/8/layout/hList7#1"/>
    <dgm:cxn modelId="{E995C60D-C972-4960-BF71-E8155210A2BB}" type="presParOf" srcId="{A4ECF56B-FF9D-454C-AAA3-F4196FF27654}" destId="{99CBFD70-023E-417B-8FC0-93B8FBA3B2BE}" srcOrd="3" destOrd="0" presId="urn:microsoft.com/office/officeart/2005/8/layout/hList7#1"/>
    <dgm:cxn modelId="{44A2692B-0BC0-4CD3-8F63-3F1BA353FFDB}" type="presParOf" srcId="{2CAC6079-C8B8-4115-B0F0-29F6F727419E}" destId="{72FD5D10-58D6-47AA-83D1-8527E50BA7C9}" srcOrd="1" destOrd="0" presId="urn:microsoft.com/office/officeart/2005/8/layout/hList7#1"/>
    <dgm:cxn modelId="{FC014FE9-DC66-4E9B-AF49-1CE9F7CAC54D}" type="presParOf" srcId="{2CAC6079-C8B8-4115-B0F0-29F6F727419E}" destId="{D753C9DD-D998-4339-A46F-E99A43C2B039}" srcOrd="2" destOrd="0" presId="urn:microsoft.com/office/officeart/2005/8/layout/hList7#1"/>
    <dgm:cxn modelId="{2FBC3663-D6F1-46B3-8FD1-9264F2806B46}" type="presParOf" srcId="{D753C9DD-D998-4339-A46F-E99A43C2B039}" destId="{A36C4B19-1726-4D39-B264-D4D833FE7248}" srcOrd="0" destOrd="0" presId="urn:microsoft.com/office/officeart/2005/8/layout/hList7#1"/>
    <dgm:cxn modelId="{ED3374A7-373F-49EE-8F43-5D4BBFB55133}" type="presParOf" srcId="{D753C9DD-D998-4339-A46F-E99A43C2B039}" destId="{4DFFACD3-8132-42D6-A898-F90ECFF87F67}" srcOrd="1" destOrd="0" presId="urn:microsoft.com/office/officeart/2005/8/layout/hList7#1"/>
    <dgm:cxn modelId="{CAD3977B-367E-433B-9932-BEF9BB354E4F}" type="presParOf" srcId="{D753C9DD-D998-4339-A46F-E99A43C2B039}" destId="{7876DAE8-C391-472A-8A0B-8944FE464962}" srcOrd="2" destOrd="0" presId="urn:microsoft.com/office/officeart/2005/8/layout/hList7#1"/>
    <dgm:cxn modelId="{F606FD61-DE4F-4FAF-A47D-2805A7B086FA}" type="presParOf" srcId="{D753C9DD-D998-4339-A46F-E99A43C2B039}" destId="{727D3A9B-A795-423C-B7A7-1BB6E5658D0C}" srcOrd="3" destOrd="0" presId="urn:microsoft.com/office/officeart/2005/8/layout/hList7#1"/>
    <dgm:cxn modelId="{DF26037F-57AC-44CF-8233-AF5FA0D8D89C}" type="presParOf" srcId="{2CAC6079-C8B8-4115-B0F0-29F6F727419E}" destId="{9D9CAD32-4AF0-4207-BBC4-36560EEB71F3}" srcOrd="3" destOrd="0" presId="urn:microsoft.com/office/officeart/2005/8/layout/hList7#1"/>
    <dgm:cxn modelId="{DD0B172B-8392-47A6-8AA5-0FA4C0F68335}" type="presParOf" srcId="{2CAC6079-C8B8-4115-B0F0-29F6F727419E}" destId="{75505A2F-9BA6-4363-8836-148F51C0377B}" srcOrd="4" destOrd="0" presId="urn:microsoft.com/office/officeart/2005/8/layout/hList7#1"/>
    <dgm:cxn modelId="{F091F523-ACDD-4B6F-8885-2D4C5405217B}" type="presParOf" srcId="{75505A2F-9BA6-4363-8836-148F51C0377B}" destId="{D01AE7B9-A41C-42D1-9643-5F9A35A24546}" srcOrd="0" destOrd="0" presId="urn:microsoft.com/office/officeart/2005/8/layout/hList7#1"/>
    <dgm:cxn modelId="{5681F7A4-7828-46D4-BE85-9C77E8FD39DB}" type="presParOf" srcId="{75505A2F-9BA6-4363-8836-148F51C0377B}" destId="{DB545290-BA99-4309-873D-82E975F9BA0B}" srcOrd="1" destOrd="0" presId="urn:microsoft.com/office/officeart/2005/8/layout/hList7#1"/>
    <dgm:cxn modelId="{5C740F04-10CB-4D17-8108-56EEB07213C4}" type="presParOf" srcId="{75505A2F-9BA6-4363-8836-148F51C0377B}" destId="{3D7A1AF9-C249-495E-9F6B-1F1257700C79}" srcOrd="2" destOrd="0" presId="urn:microsoft.com/office/officeart/2005/8/layout/hList7#1"/>
    <dgm:cxn modelId="{B3006959-2FE4-40F5-8779-1CB9FCB7522C}" type="presParOf" srcId="{75505A2F-9BA6-4363-8836-148F51C0377B}" destId="{C5A5A305-2A95-4EC8-8803-E80EEA87BCB7}" srcOrd="3" destOrd="0" presId="urn:microsoft.com/office/officeart/2005/8/layout/hList7#1"/>
    <dgm:cxn modelId="{0D0767DC-EACD-44A6-93E1-53B9D637C668}" type="presParOf" srcId="{2CAC6079-C8B8-4115-B0F0-29F6F727419E}" destId="{B16C01C6-9916-4AAA-8170-52FDA7A03B9F}" srcOrd="5" destOrd="0" presId="urn:microsoft.com/office/officeart/2005/8/layout/hList7#1"/>
    <dgm:cxn modelId="{3F081E6F-55EE-4FE1-BFD1-A183715D90B4}" type="presParOf" srcId="{2CAC6079-C8B8-4115-B0F0-29F6F727419E}" destId="{DA4CD541-82E1-4263-9F94-6E262A2680B6}" srcOrd="6" destOrd="0" presId="urn:microsoft.com/office/officeart/2005/8/layout/hList7#1"/>
    <dgm:cxn modelId="{491FE353-CC70-4C46-86F7-F813B2332C1A}" type="presParOf" srcId="{DA4CD541-82E1-4263-9F94-6E262A2680B6}" destId="{C3B6A143-D2E6-4F14-930F-98D097330B45}" srcOrd="0" destOrd="0" presId="urn:microsoft.com/office/officeart/2005/8/layout/hList7#1"/>
    <dgm:cxn modelId="{0B9B3977-5456-4697-A2D8-9C0774975A5A}" type="presParOf" srcId="{DA4CD541-82E1-4263-9F94-6E262A2680B6}" destId="{27E8D0BE-9FE1-4064-8064-96ED5B9A05CC}" srcOrd="1" destOrd="0" presId="urn:microsoft.com/office/officeart/2005/8/layout/hList7#1"/>
    <dgm:cxn modelId="{A0B4DAB9-2DE0-4F73-A5D8-7677F1E7605D}" type="presParOf" srcId="{DA4CD541-82E1-4263-9F94-6E262A2680B6}" destId="{1EC3509F-A169-46C3-9BCA-AB382522ED5E}" srcOrd="2" destOrd="0" presId="urn:microsoft.com/office/officeart/2005/8/layout/hList7#1"/>
    <dgm:cxn modelId="{A34DF155-9759-4A07-B8BC-46C82A21C6BB}" type="presParOf" srcId="{DA4CD541-82E1-4263-9F94-6E262A2680B6}" destId="{889C8930-6E94-49B1-B790-7176F8E99005}"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l-GR"/>
          </a:p>
        </p:txBody>
      </p:sp>
      <p:sp>
        <p:nvSpPr>
          <p:cNvPr id="15363" name="Rectangle 3"/>
          <p:cNvSpPr>
            <a:spLocks noGrp="1" noChangeArrowheads="1"/>
          </p:cNvSpPr>
          <p:nvPr>
            <p:ph type="dt" sz="quarter" idx="1"/>
          </p:nvPr>
        </p:nvSpPr>
        <p:spPr bwMode="auto">
          <a:xfrm>
            <a:off x="388620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15364" name="Rectangle 4"/>
          <p:cNvSpPr>
            <a:spLocks noGrp="1" noChangeArrowheads="1"/>
          </p:cNvSpPr>
          <p:nvPr>
            <p:ph type="ftr" sz="quarter" idx="2"/>
          </p:nvPr>
        </p:nvSpPr>
        <p:spPr bwMode="auto">
          <a:xfrm>
            <a:off x="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15365" name="Rectangle 5"/>
          <p:cNvSpPr>
            <a:spLocks noGrp="1" noChangeArrowheads="1"/>
          </p:cNvSpPr>
          <p:nvPr>
            <p:ph type="sldNum" sz="quarter" idx="3"/>
          </p:nvPr>
        </p:nvSpPr>
        <p:spPr bwMode="auto">
          <a:xfrm>
            <a:off x="388620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508292A-58CA-499E-A1A3-3F8B111B0C57}" type="slidenum">
              <a:rPr lang="el-GR"/>
              <a:pPr>
                <a:defRPr/>
              </a:pPr>
              <a:t>‹#›</a:t>
            </a:fld>
            <a:endParaRPr lang="el-GR"/>
          </a:p>
        </p:txBody>
      </p:sp>
    </p:spTree>
    <p:extLst>
      <p:ext uri="{BB962C8B-B14F-4D97-AF65-F5344CB8AC3E}">
        <p14:creationId xmlns:p14="http://schemas.microsoft.com/office/powerpoint/2010/main" val="3275709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l-GR"/>
          </a:p>
        </p:txBody>
      </p:sp>
      <p:sp>
        <p:nvSpPr>
          <p:cNvPr id="17411"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l-GR" noProof="0" smtClean="0"/>
              <a:t>Κάντε κλικ για επεξεργασία των στυλ κειμένου στο υπόδειγμα</a:t>
            </a:r>
          </a:p>
          <a:p>
            <a:pPr lvl="1"/>
            <a:r>
              <a:rPr lang="el-GR" noProof="0" smtClean="0"/>
              <a:t>Δεύτερο επίπεδο</a:t>
            </a:r>
          </a:p>
          <a:p>
            <a:pPr lvl="2"/>
            <a:r>
              <a:rPr lang="el-GR" noProof="0" smtClean="0"/>
              <a:t>Τρίτο επίπεδο</a:t>
            </a:r>
          </a:p>
          <a:p>
            <a:pPr lvl="3"/>
            <a:r>
              <a:rPr lang="el-GR" noProof="0" smtClean="0"/>
              <a:t>Τέταρτο επίπεδο</a:t>
            </a:r>
          </a:p>
          <a:p>
            <a:pPr lvl="4"/>
            <a:r>
              <a:rPr lang="el-GR" noProof="0" smtClean="0"/>
              <a:t>Πέμπτο επίπεδο</a:t>
            </a:r>
          </a:p>
        </p:txBody>
      </p:sp>
      <p:sp>
        <p:nvSpPr>
          <p:cNvPr id="17414"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17415"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B95ED45-0553-4FA9-B0DD-F7EAB0B60FEB}" type="slidenum">
              <a:rPr lang="el-GR"/>
              <a:pPr>
                <a:defRPr/>
              </a:pPr>
              <a:t>‹#›</a:t>
            </a:fld>
            <a:endParaRPr lang="el-GR"/>
          </a:p>
        </p:txBody>
      </p:sp>
    </p:spTree>
    <p:extLst>
      <p:ext uri="{BB962C8B-B14F-4D97-AF65-F5344CB8AC3E}">
        <p14:creationId xmlns:p14="http://schemas.microsoft.com/office/powerpoint/2010/main" val="21617244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B6B02DA6-9ACF-4ECC-851E-420D55BBE1C5}" type="slidenum">
              <a:rPr lang="el-GR" smtClean="0"/>
              <a:pPr/>
              <a:t>1</a:t>
            </a:fld>
            <a:endParaRPr lang="el-GR"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l-GR" smtClean="0"/>
          </a:p>
        </p:txBody>
      </p:sp>
    </p:spTree>
    <p:extLst>
      <p:ext uri="{BB962C8B-B14F-4D97-AF65-F5344CB8AC3E}">
        <p14:creationId xmlns:p14="http://schemas.microsoft.com/office/powerpoint/2010/main" val="470340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73730"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73731"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C286759-9F1A-4DCF-ABE6-B3149A228F1D}" type="slidenum">
              <a:rPr lang="el-GR" smtClean="0"/>
              <a:pPr/>
              <a:t>42</a:t>
            </a:fld>
            <a:endParaRPr lang="el-GR" smtClean="0"/>
          </a:p>
        </p:txBody>
      </p:sp>
    </p:spTree>
    <p:extLst>
      <p:ext uri="{BB962C8B-B14F-4D97-AF65-F5344CB8AC3E}">
        <p14:creationId xmlns:p14="http://schemas.microsoft.com/office/powerpoint/2010/main" val="3627744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75778"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75779"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33592C0-3BA4-4778-90C7-89B1912467EE}" type="slidenum">
              <a:rPr lang="el-GR" smtClean="0"/>
              <a:pPr/>
              <a:t>43</a:t>
            </a:fld>
            <a:endParaRPr lang="el-GR" smtClean="0"/>
          </a:p>
        </p:txBody>
      </p:sp>
    </p:spTree>
    <p:extLst>
      <p:ext uri="{BB962C8B-B14F-4D97-AF65-F5344CB8AC3E}">
        <p14:creationId xmlns:p14="http://schemas.microsoft.com/office/powerpoint/2010/main" val="2128515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2B799D21-C44E-4AE9-80A8-B6C9B83B05A1}" type="slidenum">
              <a:rPr lang="el-GR" smtClean="0"/>
              <a:pPr/>
              <a:t>3</a:t>
            </a:fld>
            <a:endParaRPr lang="el-GR" smtClean="0"/>
          </a:p>
        </p:txBody>
      </p:sp>
      <p:sp>
        <p:nvSpPr>
          <p:cNvPr id="48131" name="Rectangle 1026"/>
          <p:cNvSpPr>
            <a:spLocks noGrp="1" noRot="1" noChangeAspect="1" noChangeArrowheads="1" noTextEdit="1"/>
          </p:cNvSpPr>
          <p:nvPr>
            <p:ph type="sldImg"/>
          </p:nvPr>
        </p:nvSpPr>
        <p:spPr>
          <a:ln/>
        </p:spPr>
      </p:sp>
      <p:sp>
        <p:nvSpPr>
          <p:cNvPr id="48132"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l-GR" smtClean="0"/>
          </a:p>
        </p:txBody>
      </p:sp>
    </p:spTree>
    <p:extLst>
      <p:ext uri="{BB962C8B-B14F-4D97-AF65-F5344CB8AC3E}">
        <p14:creationId xmlns:p14="http://schemas.microsoft.com/office/powerpoint/2010/main" val="231962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DAB44637-43D2-4A26-AC31-337211D88194}" type="slidenum">
              <a:rPr lang="el-GR" smtClean="0"/>
              <a:pPr/>
              <a:t>4</a:t>
            </a:fld>
            <a:endParaRPr lang="el-GR" smtClean="0"/>
          </a:p>
        </p:txBody>
      </p:sp>
      <p:sp>
        <p:nvSpPr>
          <p:cNvPr id="49155" name="Rectangle 1026"/>
          <p:cNvSpPr>
            <a:spLocks noGrp="1" noRot="1" noChangeAspect="1" noChangeArrowheads="1" noTextEdit="1"/>
          </p:cNvSpPr>
          <p:nvPr>
            <p:ph type="sldImg"/>
          </p:nvPr>
        </p:nvSpPr>
        <p:spPr>
          <a:ln/>
        </p:spPr>
      </p:sp>
      <p:sp>
        <p:nvSpPr>
          <p:cNvPr id="49156"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l-GR" smtClean="0"/>
          </a:p>
        </p:txBody>
      </p:sp>
    </p:spTree>
    <p:extLst>
      <p:ext uri="{BB962C8B-B14F-4D97-AF65-F5344CB8AC3E}">
        <p14:creationId xmlns:p14="http://schemas.microsoft.com/office/powerpoint/2010/main" val="2122738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E6731128-36AA-415A-8069-854AEB183955}" type="slidenum">
              <a:rPr lang="el-GR" smtClean="0"/>
              <a:pPr/>
              <a:t>5</a:t>
            </a:fld>
            <a:endParaRPr lang="el-GR"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l-GR" smtClean="0"/>
          </a:p>
        </p:txBody>
      </p:sp>
    </p:spTree>
    <p:extLst>
      <p:ext uri="{BB962C8B-B14F-4D97-AF65-F5344CB8AC3E}">
        <p14:creationId xmlns:p14="http://schemas.microsoft.com/office/powerpoint/2010/main" val="126861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B5493BB1-65BC-4B58-BC7F-E8A7B0FCBAA3}" type="slidenum">
              <a:rPr lang="el-GR" smtClean="0"/>
              <a:pPr/>
              <a:t>6</a:t>
            </a:fld>
            <a:endParaRPr lang="el-GR"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l-GR" smtClean="0"/>
          </a:p>
        </p:txBody>
      </p:sp>
    </p:spTree>
    <p:extLst>
      <p:ext uri="{BB962C8B-B14F-4D97-AF65-F5344CB8AC3E}">
        <p14:creationId xmlns:p14="http://schemas.microsoft.com/office/powerpoint/2010/main" val="2100741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E5F4FB88-DC5B-487E-BC48-BAEEC15367C7}" type="slidenum">
              <a:rPr lang="el-GR" smtClean="0"/>
              <a:pPr/>
              <a:t>7</a:t>
            </a:fld>
            <a:endParaRPr lang="el-GR"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l-GR" smtClean="0"/>
          </a:p>
        </p:txBody>
      </p:sp>
    </p:spTree>
    <p:extLst>
      <p:ext uri="{BB962C8B-B14F-4D97-AF65-F5344CB8AC3E}">
        <p14:creationId xmlns:p14="http://schemas.microsoft.com/office/powerpoint/2010/main" val="1050071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29698"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29699"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EB5B66-7B69-469F-8DFF-B6D3C52B4775}" type="slidenum">
              <a:rPr lang="el-GR" smtClean="0"/>
              <a:pPr/>
              <a:t>10</a:t>
            </a:fld>
            <a:endParaRPr lang="el-GR" smtClean="0"/>
          </a:p>
        </p:txBody>
      </p:sp>
    </p:spTree>
    <p:extLst>
      <p:ext uri="{BB962C8B-B14F-4D97-AF65-F5344CB8AC3E}">
        <p14:creationId xmlns:p14="http://schemas.microsoft.com/office/powerpoint/2010/main" val="1814664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59A281-F89D-46EC-8ED7-7525F0564EEF}" type="slidenum">
              <a:rPr lang="en-US" smtClean="0"/>
              <a:pPr/>
              <a:t>13</a:t>
            </a:fld>
            <a:endParaRPr lang="en-US"/>
          </a:p>
        </p:txBody>
      </p:sp>
    </p:spTree>
    <p:extLst>
      <p:ext uri="{BB962C8B-B14F-4D97-AF65-F5344CB8AC3E}">
        <p14:creationId xmlns:p14="http://schemas.microsoft.com/office/powerpoint/2010/main" val="2255167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8A7BC8EA-CFAA-48FD-B227-7BAF38CE78BC}" type="slidenum">
              <a:rPr lang="el-GR" smtClean="0"/>
              <a:pPr/>
              <a:t>15</a:t>
            </a:fld>
            <a:endParaRPr lang="el-GR"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l-GR" smtClean="0"/>
          </a:p>
        </p:txBody>
      </p:sp>
    </p:spTree>
    <p:extLst>
      <p:ext uri="{BB962C8B-B14F-4D97-AF65-F5344CB8AC3E}">
        <p14:creationId xmlns:p14="http://schemas.microsoft.com/office/powerpoint/2010/main" val="1634369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lvl1pPr>
              <a:defRPr/>
            </a:lvl1pPr>
          </a:lstStyle>
          <a:p>
            <a:pPr>
              <a:defRPr/>
            </a:pPr>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2pPr lvl="1">
              <a:defRPr/>
            </a:lvl2pPr>
          </a:lstStyle>
          <a:p>
            <a:pPr lvl="1">
              <a:defRPr/>
            </a:pPr>
            <a:fld id="{8DE22EA5-097D-47E0-B92C-8A5E60146485}" type="slidenum">
              <a:rPr lang="el-GR"/>
              <a:pPr lvl="1">
                <a:defRPr/>
              </a:pPr>
              <a:t>‹#›</a:t>
            </a:fld>
            <a:endParaRPr lang="el-GR"/>
          </a:p>
        </p:txBody>
      </p:sp>
    </p:spTree>
    <p:extLst>
      <p:ext uri="{BB962C8B-B14F-4D97-AF65-F5344CB8AC3E}">
        <p14:creationId xmlns:p14="http://schemas.microsoft.com/office/powerpoint/2010/main" val="52787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2pPr lvl="1">
              <a:defRPr/>
            </a:lvl2pPr>
          </a:lstStyle>
          <a:p>
            <a:pPr lvl="1">
              <a:defRPr/>
            </a:pPr>
            <a:fld id="{CBC791E9-A3C5-4331-BF2B-C359B183998D}" type="slidenum">
              <a:rPr lang="el-GR"/>
              <a:pPr lvl="1">
                <a:defRPr/>
              </a:pPr>
              <a:t>‹#›</a:t>
            </a:fld>
            <a:endParaRPr lang="el-GR">
              <a:latin typeface="+mn-lt"/>
            </a:endParaRPr>
          </a:p>
        </p:txBody>
      </p:sp>
    </p:spTree>
    <p:extLst>
      <p:ext uri="{BB962C8B-B14F-4D97-AF65-F5344CB8AC3E}">
        <p14:creationId xmlns:p14="http://schemas.microsoft.com/office/powerpoint/2010/main" val="936172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2pPr lvl="1">
              <a:defRPr/>
            </a:lvl2pPr>
          </a:lstStyle>
          <a:p>
            <a:pPr lvl="1">
              <a:defRPr/>
            </a:pPr>
            <a:fld id="{3498A1C5-18F9-4B29-8EE8-27C428584794}" type="slidenum">
              <a:rPr lang="el-GR"/>
              <a:pPr lvl="1">
                <a:defRPr/>
              </a:pPr>
              <a:t>‹#›</a:t>
            </a:fld>
            <a:endParaRPr lang="el-GR">
              <a:latin typeface="+mn-lt"/>
            </a:endParaRPr>
          </a:p>
        </p:txBody>
      </p:sp>
    </p:spTree>
    <p:extLst>
      <p:ext uri="{BB962C8B-B14F-4D97-AF65-F5344CB8AC3E}">
        <p14:creationId xmlns:p14="http://schemas.microsoft.com/office/powerpoint/2010/main" val="4232144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82625" y="228600"/>
            <a:ext cx="8080375" cy="58674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2 - Θέση ημερομηνίας"/>
          <p:cNvSpPr>
            <a:spLocks noGrp="1"/>
          </p:cNvSpPr>
          <p:nvPr>
            <p:ph type="dt" sz="half" idx="10"/>
          </p:nvPr>
        </p:nvSpPr>
        <p:spPr/>
        <p:txBody>
          <a:bodyPr/>
          <a:lstStyle>
            <a:lvl1pPr>
              <a:defRPr/>
            </a:lvl1pPr>
          </a:lstStyle>
          <a:p>
            <a:pPr>
              <a:defRPr/>
            </a:pPr>
            <a:endParaRPr lang="el-GR"/>
          </a:p>
        </p:txBody>
      </p:sp>
      <p:sp>
        <p:nvSpPr>
          <p:cNvPr id="4" name="3 - Θέση υποσέλιδου"/>
          <p:cNvSpPr>
            <a:spLocks noGrp="1"/>
          </p:cNvSpPr>
          <p:nvPr>
            <p:ph type="ftr" sz="quarter" idx="11"/>
          </p:nvPr>
        </p:nvSpPr>
        <p:spPr/>
        <p:txBody>
          <a:bodyPr/>
          <a:lstStyle>
            <a:lvl1pPr>
              <a:defRPr/>
            </a:lvl1pPr>
          </a:lstStyle>
          <a:p>
            <a:pPr>
              <a:defRPr/>
            </a:pPr>
            <a:endParaRPr lang="el-GR"/>
          </a:p>
        </p:txBody>
      </p:sp>
      <p:sp>
        <p:nvSpPr>
          <p:cNvPr id="5" name="4 - Θέση αριθμού διαφάνειας"/>
          <p:cNvSpPr>
            <a:spLocks noGrp="1"/>
          </p:cNvSpPr>
          <p:nvPr>
            <p:ph type="sldNum" sz="quarter" idx="12"/>
          </p:nvPr>
        </p:nvSpPr>
        <p:spPr/>
        <p:txBody>
          <a:bodyPr/>
          <a:lstStyle>
            <a:lvl2pPr lvl="1">
              <a:defRPr/>
            </a:lvl2pPr>
          </a:lstStyle>
          <a:p>
            <a:pPr lvl="1">
              <a:defRPr/>
            </a:pPr>
            <a:fld id="{DA8A7EF3-1F8E-452C-A07E-7552FE3C7F6B}" type="slidenum">
              <a:rPr lang="el-GR"/>
              <a:pPr lvl="1">
                <a:defRPr/>
              </a:pPr>
              <a:t>‹#›</a:t>
            </a:fld>
            <a:endParaRPr lang="el-GR">
              <a:latin typeface="+mn-lt"/>
            </a:endParaRPr>
          </a:p>
        </p:txBody>
      </p:sp>
    </p:spTree>
    <p:extLst>
      <p:ext uri="{BB962C8B-B14F-4D97-AF65-F5344CB8AC3E}">
        <p14:creationId xmlns:p14="http://schemas.microsoft.com/office/powerpoint/2010/main" val="392273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2pPr lvl="1">
              <a:defRPr/>
            </a:lvl2pPr>
          </a:lstStyle>
          <a:p>
            <a:pPr lvl="1">
              <a:defRPr/>
            </a:pPr>
            <a:fld id="{3F2E6ED1-27DF-43CC-9D7B-D57C5A386E8C}" type="slidenum">
              <a:rPr lang="el-GR"/>
              <a:pPr lvl="1">
                <a:defRPr/>
              </a:pPr>
              <a:t>‹#›</a:t>
            </a:fld>
            <a:endParaRPr lang="el-GR"/>
          </a:p>
        </p:txBody>
      </p:sp>
    </p:spTree>
    <p:extLst>
      <p:ext uri="{BB962C8B-B14F-4D97-AF65-F5344CB8AC3E}">
        <p14:creationId xmlns:p14="http://schemas.microsoft.com/office/powerpoint/2010/main" val="187434787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a:defRPr/>
            </a:pPr>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2pPr lvl="1">
              <a:defRPr/>
            </a:lvl2pPr>
          </a:lstStyle>
          <a:p>
            <a:pPr lvl="1">
              <a:defRPr/>
            </a:pPr>
            <a:fld id="{3E1B4374-E8F7-4BBC-9037-6297DC654BCE}" type="slidenum">
              <a:rPr lang="el-GR"/>
              <a:pPr lvl="1">
                <a:defRPr/>
              </a:pPr>
              <a:t>‹#›</a:t>
            </a:fld>
            <a:endParaRPr lang="el-GR">
              <a:latin typeface="+mn-lt"/>
            </a:endParaRPr>
          </a:p>
        </p:txBody>
      </p:sp>
    </p:spTree>
    <p:extLst>
      <p:ext uri="{BB962C8B-B14F-4D97-AF65-F5344CB8AC3E}">
        <p14:creationId xmlns:p14="http://schemas.microsoft.com/office/powerpoint/2010/main" val="244815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lvl1pPr>
              <a:defRPr/>
            </a:lvl1pPr>
          </a:lstStyle>
          <a:p>
            <a:pPr>
              <a:defRPr/>
            </a:pPr>
            <a:endParaRPr lang="el-GR"/>
          </a:p>
        </p:txBody>
      </p:sp>
      <p:sp>
        <p:nvSpPr>
          <p:cNvPr id="6" name="Θέση υποσέλιδου 5"/>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2pPr lvl="1">
              <a:defRPr/>
            </a:lvl2pPr>
          </a:lstStyle>
          <a:p>
            <a:pPr lvl="1">
              <a:defRPr/>
            </a:pPr>
            <a:fld id="{F9FECA45-AC30-4B11-A391-E8A6A3373319}" type="slidenum">
              <a:rPr lang="el-GR"/>
              <a:pPr lvl="1">
                <a:defRPr/>
              </a:pPr>
              <a:t>‹#›</a:t>
            </a:fld>
            <a:endParaRPr lang="el-GR">
              <a:latin typeface="+mn-lt"/>
            </a:endParaRPr>
          </a:p>
        </p:txBody>
      </p:sp>
    </p:spTree>
    <p:extLst>
      <p:ext uri="{BB962C8B-B14F-4D97-AF65-F5344CB8AC3E}">
        <p14:creationId xmlns:p14="http://schemas.microsoft.com/office/powerpoint/2010/main" val="3933910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lvl1pPr>
              <a:defRPr/>
            </a:lvl1pPr>
          </a:lstStyle>
          <a:p>
            <a:pPr>
              <a:defRPr/>
            </a:pPr>
            <a:endParaRPr lang="el-GR"/>
          </a:p>
        </p:txBody>
      </p:sp>
      <p:sp>
        <p:nvSpPr>
          <p:cNvPr id="8" name="Θέση υποσέλιδου 7"/>
          <p:cNvSpPr>
            <a:spLocks noGrp="1"/>
          </p:cNvSpPr>
          <p:nvPr>
            <p:ph type="ftr" sz="quarter" idx="11"/>
          </p:nvPr>
        </p:nvSpPr>
        <p:spPr/>
        <p:txBody>
          <a:bodyPr/>
          <a:lstStyle>
            <a:lvl1pPr>
              <a:defRPr/>
            </a:lvl1pPr>
          </a:lstStyle>
          <a:p>
            <a:pPr>
              <a:defRPr/>
            </a:pPr>
            <a:endParaRPr lang="el-GR"/>
          </a:p>
        </p:txBody>
      </p:sp>
      <p:sp>
        <p:nvSpPr>
          <p:cNvPr id="9" name="Θέση αριθμού διαφάνειας 8"/>
          <p:cNvSpPr>
            <a:spLocks noGrp="1"/>
          </p:cNvSpPr>
          <p:nvPr>
            <p:ph type="sldNum" sz="quarter" idx="12"/>
          </p:nvPr>
        </p:nvSpPr>
        <p:spPr/>
        <p:txBody>
          <a:bodyPr/>
          <a:lstStyle>
            <a:lvl2pPr lvl="1">
              <a:defRPr/>
            </a:lvl2pPr>
          </a:lstStyle>
          <a:p>
            <a:pPr lvl="1">
              <a:defRPr/>
            </a:pPr>
            <a:fld id="{A8A2F59D-B0A4-418A-9443-6F199FE6F267}" type="slidenum">
              <a:rPr lang="el-GR"/>
              <a:pPr lvl="1">
                <a:defRPr/>
              </a:pPr>
              <a:t>‹#›</a:t>
            </a:fld>
            <a:endParaRPr lang="el-GR">
              <a:latin typeface="+mn-lt"/>
            </a:endParaRPr>
          </a:p>
        </p:txBody>
      </p:sp>
    </p:spTree>
    <p:extLst>
      <p:ext uri="{BB962C8B-B14F-4D97-AF65-F5344CB8AC3E}">
        <p14:creationId xmlns:p14="http://schemas.microsoft.com/office/powerpoint/2010/main" val="3111241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lvl1pPr>
              <a:defRPr/>
            </a:lvl1pPr>
          </a:lstStyle>
          <a:p>
            <a:pPr>
              <a:defRPr/>
            </a:pPr>
            <a:endParaRPr lang="el-GR"/>
          </a:p>
        </p:txBody>
      </p:sp>
      <p:sp>
        <p:nvSpPr>
          <p:cNvPr id="4" name="Θέση υποσέλιδου 3"/>
          <p:cNvSpPr>
            <a:spLocks noGrp="1"/>
          </p:cNvSpPr>
          <p:nvPr>
            <p:ph type="ftr" sz="quarter" idx="11"/>
          </p:nvPr>
        </p:nvSpPr>
        <p:spPr/>
        <p:txBody>
          <a:bodyPr/>
          <a:lstStyle>
            <a:lvl1pPr>
              <a:defRPr/>
            </a:lvl1pPr>
          </a:lstStyle>
          <a:p>
            <a:pPr>
              <a:defRPr/>
            </a:pPr>
            <a:endParaRPr lang="el-GR"/>
          </a:p>
        </p:txBody>
      </p:sp>
      <p:sp>
        <p:nvSpPr>
          <p:cNvPr id="5" name="Θέση αριθμού διαφάνειας 4"/>
          <p:cNvSpPr>
            <a:spLocks noGrp="1"/>
          </p:cNvSpPr>
          <p:nvPr>
            <p:ph type="sldNum" sz="quarter" idx="12"/>
          </p:nvPr>
        </p:nvSpPr>
        <p:spPr/>
        <p:txBody>
          <a:bodyPr/>
          <a:lstStyle>
            <a:lvl2pPr lvl="1">
              <a:defRPr/>
            </a:lvl2pPr>
          </a:lstStyle>
          <a:p>
            <a:pPr lvl="1">
              <a:defRPr/>
            </a:pPr>
            <a:fld id="{01C90FEA-BCA3-44B1-BC09-E7F3EAEB66F9}" type="slidenum">
              <a:rPr lang="el-GR"/>
              <a:pPr lvl="1">
                <a:defRPr/>
              </a:pPr>
              <a:t>‹#›</a:t>
            </a:fld>
            <a:endParaRPr lang="el-GR">
              <a:latin typeface="+mn-lt"/>
            </a:endParaRPr>
          </a:p>
        </p:txBody>
      </p:sp>
    </p:spTree>
    <p:extLst>
      <p:ext uri="{BB962C8B-B14F-4D97-AF65-F5344CB8AC3E}">
        <p14:creationId xmlns:p14="http://schemas.microsoft.com/office/powerpoint/2010/main" val="3585179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pPr>
              <a:defRPr/>
            </a:pPr>
            <a:endParaRPr lang="el-GR"/>
          </a:p>
        </p:txBody>
      </p:sp>
      <p:sp>
        <p:nvSpPr>
          <p:cNvPr id="3" name="Θέση υποσέλιδου 2"/>
          <p:cNvSpPr>
            <a:spLocks noGrp="1"/>
          </p:cNvSpPr>
          <p:nvPr>
            <p:ph type="ftr" sz="quarter" idx="11"/>
          </p:nvPr>
        </p:nvSpPr>
        <p:spPr/>
        <p:txBody>
          <a:bodyPr/>
          <a:lstStyle>
            <a:lvl1pPr>
              <a:defRPr/>
            </a:lvl1pPr>
          </a:lstStyle>
          <a:p>
            <a:pPr>
              <a:defRPr/>
            </a:pPr>
            <a:endParaRPr lang="el-GR"/>
          </a:p>
        </p:txBody>
      </p:sp>
      <p:sp>
        <p:nvSpPr>
          <p:cNvPr id="4" name="Θέση αριθμού διαφάνειας 3"/>
          <p:cNvSpPr>
            <a:spLocks noGrp="1"/>
          </p:cNvSpPr>
          <p:nvPr>
            <p:ph type="sldNum" sz="quarter" idx="12"/>
          </p:nvPr>
        </p:nvSpPr>
        <p:spPr/>
        <p:txBody>
          <a:bodyPr/>
          <a:lstStyle>
            <a:lvl2pPr lvl="1">
              <a:defRPr/>
            </a:lvl2pPr>
          </a:lstStyle>
          <a:p>
            <a:pPr lvl="1">
              <a:defRPr/>
            </a:pPr>
            <a:fld id="{0F5FF783-DE16-4D7D-A574-7A679A2655DF}" type="slidenum">
              <a:rPr lang="el-GR"/>
              <a:pPr lvl="1">
                <a:defRPr/>
              </a:pPr>
              <a:t>‹#›</a:t>
            </a:fld>
            <a:endParaRPr lang="el-GR">
              <a:latin typeface="+mn-lt"/>
            </a:endParaRPr>
          </a:p>
        </p:txBody>
      </p:sp>
    </p:spTree>
    <p:extLst>
      <p:ext uri="{BB962C8B-B14F-4D97-AF65-F5344CB8AC3E}">
        <p14:creationId xmlns:p14="http://schemas.microsoft.com/office/powerpoint/2010/main" val="342999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pPr>
              <a:defRPr/>
            </a:pPr>
            <a:endParaRPr lang="el-GR"/>
          </a:p>
        </p:txBody>
      </p:sp>
      <p:sp>
        <p:nvSpPr>
          <p:cNvPr id="6" name="Θέση υποσέλιδου 5"/>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2pPr lvl="1">
              <a:defRPr/>
            </a:lvl2pPr>
          </a:lstStyle>
          <a:p>
            <a:pPr lvl="1">
              <a:defRPr/>
            </a:pPr>
            <a:fld id="{7B8DC1DD-C31D-494D-917B-2E4AE72DAF95}" type="slidenum">
              <a:rPr lang="el-GR"/>
              <a:pPr lvl="1">
                <a:defRPr/>
              </a:pPr>
              <a:t>‹#›</a:t>
            </a:fld>
            <a:endParaRPr lang="el-GR">
              <a:latin typeface="+mn-lt"/>
            </a:endParaRPr>
          </a:p>
        </p:txBody>
      </p:sp>
    </p:spTree>
    <p:extLst>
      <p:ext uri="{BB962C8B-B14F-4D97-AF65-F5344CB8AC3E}">
        <p14:creationId xmlns:p14="http://schemas.microsoft.com/office/powerpoint/2010/main" val="3941308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pPr>
              <a:defRPr/>
            </a:pPr>
            <a:endParaRPr lang="el-GR"/>
          </a:p>
        </p:txBody>
      </p:sp>
      <p:sp>
        <p:nvSpPr>
          <p:cNvPr id="6" name="Θέση υποσέλιδου 5"/>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2pPr lvl="1">
              <a:defRPr/>
            </a:lvl2pPr>
          </a:lstStyle>
          <a:p>
            <a:pPr lvl="1">
              <a:defRPr/>
            </a:pPr>
            <a:fld id="{33CA6E4E-2281-4212-B7E8-4CFFEC188849}" type="slidenum">
              <a:rPr lang="el-GR"/>
              <a:pPr lvl="1">
                <a:defRPr/>
              </a:pPr>
              <a:t>‹#›</a:t>
            </a:fld>
            <a:endParaRPr lang="el-GR">
              <a:latin typeface="+mn-lt"/>
            </a:endParaRPr>
          </a:p>
        </p:txBody>
      </p:sp>
    </p:spTree>
    <p:extLst>
      <p:ext uri="{BB962C8B-B14F-4D97-AF65-F5344CB8AC3E}">
        <p14:creationId xmlns:p14="http://schemas.microsoft.com/office/powerpoint/2010/main" val="2584377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smtClean="0"/>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vl2pPr lvl="1">
              <a:defRPr/>
            </a:lvl2pPr>
          </a:lstStyle>
          <a:p>
            <a:pPr lvl="1">
              <a:defRPr/>
            </a:pPr>
            <a:fld id="{B052C66B-7595-4A51-AF9A-C5046C786F0A}" type="slidenum">
              <a:rPr lang="el-GR"/>
              <a:pPr lvl="1">
                <a:defRPr/>
              </a:pPr>
              <a:t>‹#›</a:t>
            </a:fld>
            <a:endParaRPr lang="el-GR"/>
          </a:p>
        </p:txBody>
      </p:sp>
    </p:spTree>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7.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package" Target="../embeddings/Microsoft_Word_Document1.docx"/><Relationship Id="rId10" Type="http://schemas.openxmlformats.org/officeDocument/2006/relationships/image" Target="../media/image17.png"/><Relationship Id="rId4" Type="http://schemas.openxmlformats.org/officeDocument/2006/relationships/oleObject" Target="../embeddings/oleObject1.bin"/><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prosvasimo.gr/"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4"/>
          <p:cNvSpPr>
            <a:spLocks noGrp="1" noChangeArrowheads="1"/>
          </p:cNvSpPr>
          <p:nvPr>
            <p:ph type="ctrTitle"/>
          </p:nvPr>
        </p:nvSpPr>
        <p:spPr>
          <a:xfrm>
            <a:off x="403225" y="1412875"/>
            <a:ext cx="8382000" cy="2124075"/>
          </a:xfrm>
        </p:spPr>
        <p:txBody>
          <a:bodyPr/>
          <a:lstStyle/>
          <a:p>
            <a:pPr eaLnBrk="1" hangingPunct="1"/>
            <a:r>
              <a:rPr lang="el-GR" sz="2400" b="1" dirty="0" smtClean="0">
                <a:solidFill>
                  <a:srgbClr val="0000CC"/>
                </a:solidFill>
                <a:latin typeface="Arial" charset="0"/>
                <a:ea typeface="Calibri" pitchFamily="34" charset="0"/>
                <a:cs typeface="Arial" charset="0"/>
              </a:rPr>
              <a:t>Δεκαπενθήμερο Ενημέρωσης για την Πρόσβαση στην Εκπαίδευση</a:t>
            </a:r>
            <a:r>
              <a:rPr lang="en-US" sz="2400" b="1" dirty="0" smtClean="0">
                <a:solidFill>
                  <a:srgbClr val="0000CC"/>
                </a:solidFill>
                <a:latin typeface="Arial" charset="0"/>
                <a:ea typeface="Calibri" pitchFamily="34" charset="0"/>
                <a:cs typeface="Arial" charset="0"/>
              </a:rPr>
              <a:t>, 12-24 </a:t>
            </a:r>
            <a:r>
              <a:rPr lang="el-GR" sz="2400" b="1" dirty="0" smtClean="0">
                <a:solidFill>
                  <a:srgbClr val="0000CC"/>
                </a:solidFill>
                <a:latin typeface="Arial" charset="0"/>
                <a:ea typeface="Calibri" pitchFamily="34" charset="0"/>
                <a:cs typeface="Arial" charset="0"/>
              </a:rPr>
              <a:t>Οκτωβρίου 2015</a:t>
            </a:r>
            <a:r>
              <a:rPr lang="el-GR" sz="2400" b="1" i="1" dirty="0" smtClean="0">
                <a:solidFill>
                  <a:srgbClr val="0000CC"/>
                </a:solidFill>
                <a:latin typeface="Verdana" pitchFamily="34" charset="0"/>
                <a:ea typeface="Calibri" pitchFamily="34" charset="0"/>
                <a:cs typeface="Arial" charset="0"/>
              </a:rPr>
              <a:t/>
            </a:r>
            <a:br>
              <a:rPr lang="el-GR" sz="2400" b="1" i="1" dirty="0" smtClean="0">
                <a:solidFill>
                  <a:srgbClr val="0000CC"/>
                </a:solidFill>
                <a:latin typeface="Verdana" pitchFamily="34" charset="0"/>
                <a:ea typeface="Calibri" pitchFamily="34" charset="0"/>
                <a:cs typeface="Arial" charset="0"/>
              </a:rPr>
            </a:br>
            <a:r>
              <a:rPr lang="el-GR" sz="2400" b="1" i="1" dirty="0" smtClean="0">
                <a:latin typeface="Verdana" pitchFamily="34" charset="0"/>
                <a:ea typeface="Calibri" pitchFamily="34" charset="0"/>
                <a:cs typeface="Arial" charset="0"/>
              </a:rPr>
              <a:t/>
            </a:r>
            <a:br>
              <a:rPr lang="el-GR" sz="2400" b="1" i="1" dirty="0" smtClean="0">
                <a:latin typeface="Verdana" pitchFamily="34" charset="0"/>
                <a:ea typeface="Calibri" pitchFamily="34" charset="0"/>
                <a:cs typeface="Arial" charset="0"/>
              </a:rPr>
            </a:br>
            <a:r>
              <a:rPr lang="el-GR" sz="2200" b="1" dirty="0" smtClean="0">
                <a:solidFill>
                  <a:srgbClr val="C00000"/>
                </a:solidFill>
                <a:latin typeface="Verdana" pitchFamily="34" charset="0"/>
                <a:ea typeface="Calibri" pitchFamily="34" charset="0"/>
                <a:cs typeface="Arial" charset="0"/>
              </a:rPr>
              <a:t>«</a:t>
            </a:r>
            <a:r>
              <a:rPr lang="el-GR" sz="2200" b="1" dirty="0" err="1" smtClean="0">
                <a:solidFill>
                  <a:srgbClr val="C00000"/>
                </a:solidFill>
                <a:latin typeface="Verdana" pitchFamily="34" charset="0"/>
                <a:ea typeface="Calibri" pitchFamily="34" charset="0"/>
                <a:cs typeface="Arial" charset="0"/>
              </a:rPr>
              <a:t>Προσβάσιμο</a:t>
            </a:r>
            <a:r>
              <a:rPr lang="el-GR" sz="2200" b="1" dirty="0" smtClean="0">
                <a:solidFill>
                  <a:srgbClr val="C00000"/>
                </a:solidFill>
                <a:latin typeface="Verdana" pitchFamily="34" charset="0"/>
                <a:ea typeface="Calibri" pitchFamily="34" charset="0"/>
                <a:cs typeface="Arial" charset="0"/>
              </a:rPr>
              <a:t> Εκπαιδευτικό και Εποπτικό Υλικό για αμβλύωπες Μαθητές»</a:t>
            </a:r>
            <a:endParaRPr lang="el-GR" sz="2400" dirty="0" smtClean="0">
              <a:ea typeface="Calibri" pitchFamily="34" charset="0"/>
              <a:cs typeface="Arial" charset="0"/>
            </a:endParaRPr>
          </a:p>
        </p:txBody>
      </p:sp>
      <p:sp>
        <p:nvSpPr>
          <p:cNvPr id="4101" name="Rectangle 5"/>
          <p:cNvSpPr>
            <a:spLocks noGrp="1" noChangeArrowheads="1"/>
          </p:cNvSpPr>
          <p:nvPr>
            <p:ph type="subTitle" idx="1"/>
          </p:nvPr>
        </p:nvSpPr>
        <p:spPr>
          <a:xfrm>
            <a:off x="166812" y="4293096"/>
            <a:ext cx="8893175" cy="1044116"/>
          </a:xfrm>
        </p:spPr>
        <p:txBody>
          <a:bodyPr rtlCol="0">
            <a:normAutofit/>
          </a:bodyPr>
          <a:lstStyle/>
          <a:p>
            <a:pPr eaLnBrk="1" fontAlgn="auto" hangingPunct="1">
              <a:lnSpc>
                <a:spcPct val="80000"/>
              </a:lnSpc>
              <a:spcAft>
                <a:spcPts val="0"/>
              </a:spcAft>
              <a:buFont typeface="Arial" pitchFamily="34" charset="0"/>
              <a:buNone/>
              <a:defRPr/>
            </a:pPr>
            <a:r>
              <a:rPr lang="el-GR" sz="2400" b="1" i="1" dirty="0" smtClean="0">
                <a:solidFill>
                  <a:srgbClr val="008000"/>
                </a:solidFill>
                <a:ea typeface="Calibri"/>
                <a:cs typeface="Arial" pitchFamily="34" charset="0"/>
              </a:rPr>
              <a:t>Βουγιουκλίδης</a:t>
            </a:r>
            <a:r>
              <a:rPr lang="el-GR" b="1" i="1" dirty="0" smtClean="0">
                <a:solidFill>
                  <a:srgbClr val="008000"/>
                </a:solidFill>
                <a:effectLst>
                  <a:outerShdw blurRad="38100" dist="38100" dir="2700000" algn="tl">
                    <a:srgbClr val="000000"/>
                  </a:outerShdw>
                </a:effectLst>
              </a:rPr>
              <a:t> </a:t>
            </a:r>
            <a:r>
              <a:rPr lang="el-GR" sz="2400" b="1" i="1" dirty="0" smtClean="0">
                <a:solidFill>
                  <a:srgbClr val="008000"/>
                </a:solidFill>
                <a:ea typeface="Calibri"/>
                <a:cs typeface="Arial" pitchFamily="34" charset="0"/>
              </a:rPr>
              <a:t>Γιώργος</a:t>
            </a:r>
          </a:p>
          <a:p>
            <a:pPr eaLnBrk="1" fontAlgn="auto" hangingPunct="1">
              <a:lnSpc>
                <a:spcPct val="80000"/>
              </a:lnSpc>
              <a:spcAft>
                <a:spcPts val="0"/>
              </a:spcAft>
              <a:buFont typeface="Arial" pitchFamily="34" charset="0"/>
              <a:buNone/>
              <a:defRPr/>
            </a:pPr>
            <a:r>
              <a:rPr lang="el-GR" sz="2400" b="1" i="1" dirty="0" smtClean="0">
                <a:solidFill>
                  <a:srgbClr val="008000"/>
                </a:solidFill>
                <a:ea typeface="Calibri"/>
                <a:cs typeface="Arial" pitchFamily="34" charset="0"/>
              </a:rPr>
              <a:t>Δάσκαλος ΠΕ70 – Δ/</a:t>
            </a:r>
            <a:r>
              <a:rPr lang="el-GR" sz="2400" b="1" i="1" dirty="0" err="1" smtClean="0">
                <a:solidFill>
                  <a:srgbClr val="008000"/>
                </a:solidFill>
                <a:ea typeface="Calibri"/>
                <a:cs typeface="Arial" pitchFamily="34" charset="0"/>
              </a:rPr>
              <a:t>ντής</a:t>
            </a:r>
            <a:r>
              <a:rPr lang="el-GR" sz="2400" b="1" i="1" dirty="0" smtClean="0">
                <a:solidFill>
                  <a:srgbClr val="008000"/>
                </a:solidFill>
                <a:ea typeface="Calibri"/>
                <a:cs typeface="Arial" pitchFamily="34" charset="0"/>
              </a:rPr>
              <a:t> του </a:t>
            </a:r>
            <a:r>
              <a:rPr lang="el-GR" sz="2400" b="1" i="1" dirty="0" err="1" smtClean="0">
                <a:solidFill>
                  <a:srgbClr val="008000"/>
                </a:solidFill>
                <a:ea typeface="Calibri"/>
                <a:cs typeface="Arial" pitchFamily="34" charset="0"/>
              </a:rPr>
              <a:t>Δημ</a:t>
            </a:r>
            <a:r>
              <a:rPr lang="el-GR" sz="2400" b="1" i="1" dirty="0" smtClean="0">
                <a:solidFill>
                  <a:srgbClr val="008000"/>
                </a:solidFill>
                <a:ea typeface="Calibri"/>
                <a:cs typeface="Arial" pitchFamily="34" charset="0"/>
              </a:rPr>
              <a:t>. Σχ. Αγγελοκάστρου Αγρινίου</a:t>
            </a:r>
          </a:p>
          <a:p>
            <a:pPr eaLnBrk="1" fontAlgn="auto" hangingPunct="1">
              <a:lnSpc>
                <a:spcPct val="80000"/>
              </a:lnSpc>
              <a:spcAft>
                <a:spcPts val="0"/>
              </a:spcAft>
              <a:buFont typeface="Arial" pitchFamily="34" charset="0"/>
              <a:buNone/>
              <a:defRPr/>
            </a:pPr>
            <a:endParaRPr lang="el-GR" sz="2800" b="1" i="1" dirty="0">
              <a:solidFill>
                <a:srgbClr val="0000CC"/>
              </a:solidFill>
              <a:ea typeface="Calibri"/>
              <a:cs typeface="Arial" pitchFamily="34" charset="0"/>
            </a:endParaRPr>
          </a:p>
        </p:txBody>
      </p:sp>
      <p:sp>
        <p:nvSpPr>
          <p:cNvPr id="12292" name="Rectangle 103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marL="342900" indent="-342900">
              <a:defRPr>
                <a:solidFill>
                  <a:schemeClr val="tx1"/>
                </a:solidFill>
                <a:latin typeface="Times New Roman" pitchFamily="18" charset="0"/>
              </a:defRPr>
            </a:lvl1pPr>
            <a:lvl2pPr>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1"/>
            <a:fld id="{CD8AD40F-39BB-487A-BBA1-FF6B1261C5B9}" type="slidenum">
              <a:rPr lang="el-GR" smtClean="0"/>
              <a:pPr lvl="1"/>
              <a:t>1</a:t>
            </a:fld>
            <a:endParaRPr lang="el-GR" smtClean="0"/>
          </a:p>
        </p:txBody>
      </p:sp>
      <p:pic>
        <p:nvPicPr>
          <p:cNvPr id="12293" name="Picture 2" descr="C:\Users\DEMI\Desktop\prosvasimo\logonew2.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975" y="0"/>
            <a:ext cx="93249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294" name="Picture 1" descr="C:\Users\DEMI\Desktop\logo_doc.png"/>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4925" y="6092825"/>
            <a:ext cx="37465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8 - Εικόνα" descr="http://www.edulll.gr/wp-content/uploads/2013/06/logo.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0" y="5994400"/>
            <a:ext cx="37385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p:cNvSpPr>
          <p:nvPr>
            <p:ph type="title"/>
          </p:nvPr>
        </p:nvSpPr>
        <p:spPr>
          <a:xfrm>
            <a:off x="457200" y="238287"/>
            <a:ext cx="8229600" cy="706437"/>
          </a:xfrm>
        </p:spPr>
        <p:txBody>
          <a:bodyPr/>
          <a:lstStyle/>
          <a:p>
            <a:r>
              <a:rPr lang="el-GR" sz="3200" b="1" dirty="0" smtClean="0">
                <a:solidFill>
                  <a:srgbClr val="C00000"/>
                </a:solidFill>
              </a:rPr>
              <a:t>Μεθοδολογία-προδιαγραφές (2)</a:t>
            </a:r>
          </a:p>
        </p:txBody>
      </p:sp>
      <p:sp>
        <p:nvSpPr>
          <p:cNvPr id="28674" name="Rectangle 3"/>
          <p:cNvSpPr>
            <a:spLocks noGrp="1"/>
          </p:cNvSpPr>
          <p:nvPr>
            <p:ph type="body" idx="1"/>
          </p:nvPr>
        </p:nvSpPr>
        <p:spPr>
          <a:xfrm>
            <a:off x="2088232" y="944724"/>
            <a:ext cx="4896036" cy="576064"/>
          </a:xfrm>
        </p:spPr>
        <p:txBody>
          <a:bodyPr/>
          <a:lstStyle/>
          <a:p>
            <a:pPr marL="0" indent="0" algn="ctr">
              <a:buNone/>
            </a:pPr>
            <a:r>
              <a:rPr lang="el-GR" sz="2800" dirty="0" smtClean="0">
                <a:solidFill>
                  <a:srgbClr val="002060"/>
                </a:solidFill>
                <a:latin typeface="Verdana" pitchFamily="34" charset="0"/>
              </a:rPr>
              <a:t>Νέες Γραμματοσειρές</a:t>
            </a:r>
          </a:p>
          <a:p>
            <a:endParaRPr lang="el-GR" sz="2800" dirty="0">
              <a:solidFill>
                <a:srgbClr val="002060"/>
              </a:solidFill>
              <a:latin typeface="Verdana" pitchFamily="34" charset="0"/>
            </a:endParaRPr>
          </a:p>
        </p:txBody>
      </p:sp>
      <p:graphicFrame>
        <p:nvGraphicFramePr>
          <p:cNvPr id="41985" name="Object 1"/>
          <p:cNvGraphicFramePr>
            <a:graphicFrameLocks noChangeAspect="1"/>
          </p:cNvGraphicFramePr>
          <p:nvPr>
            <p:extLst>
              <p:ext uri="{D42A27DB-BD31-4B8C-83A1-F6EECF244321}">
                <p14:modId xmlns:p14="http://schemas.microsoft.com/office/powerpoint/2010/main" val="934251145"/>
              </p:ext>
            </p:extLst>
          </p:nvPr>
        </p:nvGraphicFramePr>
        <p:xfrm>
          <a:off x="287524" y="1736812"/>
          <a:ext cx="8573389" cy="2700300"/>
        </p:xfrm>
        <a:graphic>
          <a:graphicData uri="http://schemas.openxmlformats.org/presentationml/2006/ole">
            <mc:AlternateContent xmlns:mc="http://schemas.openxmlformats.org/markup-compatibility/2006">
              <mc:Choice xmlns:v="urn:schemas-microsoft-com:vml" Requires="v">
                <p:oleObj spid="_x0000_s69654" name="Έγγραφο" r:id="rId5" imgW="5614854" imgH="905402" progId="Word.Document.12">
                  <p:embed/>
                </p:oleObj>
              </mc:Choice>
              <mc:Fallback>
                <p:oleObj name="Έγγραφο" r:id="rId5" imgW="5614854" imgH="905402"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524" y="1736812"/>
                        <a:ext cx="8573389" cy="2700300"/>
                      </a:xfrm>
                      <a:prstGeom prst="rect">
                        <a:avLst/>
                      </a:prstGeom>
                      <a:noFill/>
                      <a:ln>
                        <a:noFill/>
                      </a:ln>
                      <a:effectLst/>
                    </p:spPr>
                  </p:pic>
                </p:oleObj>
              </mc:Fallback>
            </mc:AlternateContent>
          </a:graphicData>
        </a:graphic>
      </p:graphicFrame>
      <p:graphicFrame>
        <p:nvGraphicFramePr>
          <p:cNvPr id="2" name="Πίνακας 1"/>
          <p:cNvGraphicFramePr>
            <a:graphicFrameLocks noGrp="1"/>
          </p:cNvGraphicFramePr>
          <p:nvPr>
            <p:extLst>
              <p:ext uri="{D42A27DB-BD31-4B8C-83A1-F6EECF244321}">
                <p14:modId xmlns:p14="http://schemas.microsoft.com/office/powerpoint/2010/main" val="35095379"/>
              </p:ext>
            </p:extLst>
          </p:nvPr>
        </p:nvGraphicFramePr>
        <p:xfrm>
          <a:off x="3724104" y="3740812"/>
          <a:ext cx="1820004" cy="2316480"/>
        </p:xfrm>
        <a:graphic>
          <a:graphicData uri="http://schemas.openxmlformats.org/drawingml/2006/table">
            <a:tbl>
              <a:tblPr bandRow="1">
                <a:tableStyleId>{5C22544A-7EE6-4342-B048-85BDC9FD1C3A}</a:tableStyleId>
              </a:tblPr>
              <a:tblGrid>
                <a:gridCol w="772461"/>
                <a:gridCol w="1047543"/>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3200" b="1" dirty="0" smtClean="0">
                          <a:solidFill>
                            <a:srgbClr val="002060"/>
                          </a:solidFill>
                          <a:latin typeface="Verdana" pitchFamily="34" charset="0"/>
                        </a:rPr>
                        <a:t>γ</a:t>
                      </a:r>
                      <a:endParaRPr lang="el-GR" sz="3200" b="1" dirty="0"/>
                    </a:p>
                  </a:txBody>
                  <a:tcPr/>
                </a:tc>
                <a:tc>
                  <a:txBody>
                    <a:bodyPr/>
                    <a:lstStyle/>
                    <a:p>
                      <a:pPr algn="ctr"/>
                      <a:endParaRPr lang="el-GR" sz="2800" dirty="0"/>
                    </a:p>
                  </a:txBody>
                  <a:tcPr/>
                </a:tc>
              </a:tr>
              <a:tr h="370840">
                <a:tc>
                  <a:txBody>
                    <a:bodyPr/>
                    <a:lstStyle/>
                    <a:p>
                      <a:pPr algn="ctr"/>
                      <a:r>
                        <a:rPr lang="el-GR" sz="3200" b="1" kern="1200" dirty="0" smtClean="0">
                          <a:solidFill>
                            <a:srgbClr val="002060"/>
                          </a:solidFill>
                          <a:latin typeface="Verdana" pitchFamily="34" charset="0"/>
                          <a:ea typeface="+mn-ea"/>
                          <a:cs typeface="+mn-cs"/>
                        </a:rPr>
                        <a:t>7</a:t>
                      </a:r>
                      <a:endParaRPr lang="el-GR" sz="3200" b="1" kern="1200" dirty="0">
                        <a:solidFill>
                          <a:srgbClr val="002060"/>
                        </a:solidFill>
                        <a:latin typeface="Verdana" pitchFamily="34" charset="0"/>
                        <a:ea typeface="+mn-ea"/>
                        <a:cs typeface="+mn-cs"/>
                      </a:endParaRPr>
                    </a:p>
                  </a:txBody>
                  <a:tcPr/>
                </a:tc>
                <a:tc>
                  <a:txBody>
                    <a:bodyPr/>
                    <a:lstStyle/>
                    <a:p>
                      <a:pPr algn="ctr"/>
                      <a:endParaRPr lang="el-GR" sz="2800" dirty="0"/>
                    </a:p>
                  </a:txBody>
                  <a:tcPr/>
                </a:tc>
              </a:tr>
              <a:tr h="370840">
                <a:tc>
                  <a:txBody>
                    <a:bodyPr/>
                    <a:lstStyle/>
                    <a:p>
                      <a:pPr algn="ctr"/>
                      <a:r>
                        <a:rPr lang="el-GR" sz="3200" b="1" dirty="0" smtClean="0">
                          <a:solidFill>
                            <a:srgbClr val="002060"/>
                          </a:solidFill>
                          <a:latin typeface="Verdana" pitchFamily="34" charset="0"/>
                        </a:rPr>
                        <a:t>θ</a:t>
                      </a:r>
                      <a:endParaRPr lang="el-GR" sz="3200" b="1" dirty="0"/>
                    </a:p>
                  </a:txBody>
                  <a:tcPr/>
                </a:tc>
                <a:tc>
                  <a:txBody>
                    <a:bodyPr/>
                    <a:lstStyle/>
                    <a:p>
                      <a:pPr algn="ctr"/>
                      <a:endParaRPr lang="el-GR" sz="2800" dirty="0"/>
                    </a:p>
                  </a:txBody>
                  <a:tcPr/>
                </a:tc>
              </a:tr>
              <a:tr h="370840">
                <a:tc>
                  <a:txBody>
                    <a:bodyPr/>
                    <a:lstStyle/>
                    <a:p>
                      <a:pPr algn="ctr"/>
                      <a:r>
                        <a:rPr lang="el-GR" sz="3200" b="1" dirty="0" smtClean="0">
                          <a:solidFill>
                            <a:srgbClr val="002060"/>
                          </a:solidFill>
                          <a:latin typeface="Verdana" pitchFamily="34" charset="0"/>
                        </a:rPr>
                        <a:t>β</a:t>
                      </a:r>
                      <a:endParaRPr lang="el-GR" sz="3200" b="1" dirty="0"/>
                    </a:p>
                  </a:txBody>
                  <a:tcPr/>
                </a:tc>
                <a:tc>
                  <a:txBody>
                    <a:bodyPr/>
                    <a:lstStyle/>
                    <a:p>
                      <a:pPr algn="ctr"/>
                      <a:endParaRPr lang="el-GR" sz="2800" dirty="0"/>
                    </a:p>
                  </a:txBody>
                  <a:tcPr/>
                </a:tc>
              </a:tr>
            </a:tbl>
          </a:graphicData>
        </a:graphic>
      </p:graphicFrame>
      <p:pic>
        <p:nvPicPr>
          <p:cNvPr id="41987" name="Picture 3"/>
          <p:cNvPicPr>
            <a:picLocks noChangeAspect="1" noChangeArrowheads="1"/>
          </p:cNvPicPr>
          <p:nvPr/>
        </p:nvPicPr>
        <p:blipFill>
          <a:blip r:embed="rId7" cstate="print"/>
          <a:srcRect/>
          <a:stretch>
            <a:fillRect/>
          </a:stretch>
        </p:blipFill>
        <p:spPr bwMode="auto">
          <a:xfrm>
            <a:off x="4570912" y="4929041"/>
            <a:ext cx="380334" cy="519790"/>
          </a:xfrm>
          <a:prstGeom prst="rect">
            <a:avLst/>
          </a:prstGeom>
          <a:noFill/>
          <a:ln w="9525">
            <a:noFill/>
            <a:miter lim="800000"/>
            <a:headEnd/>
            <a:tailEnd/>
          </a:ln>
        </p:spPr>
      </p:pic>
      <p:pic>
        <p:nvPicPr>
          <p:cNvPr id="41988" name="Picture 4"/>
          <p:cNvPicPr>
            <a:picLocks noChangeAspect="1" noChangeArrowheads="1"/>
          </p:cNvPicPr>
          <p:nvPr/>
        </p:nvPicPr>
        <p:blipFill>
          <a:blip r:embed="rId8" cstate="print"/>
          <a:srcRect/>
          <a:stretch>
            <a:fillRect/>
          </a:stretch>
        </p:blipFill>
        <p:spPr bwMode="auto">
          <a:xfrm>
            <a:off x="5098699" y="5472433"/>
            <a:ext cx="329623" cy="545145"/>
          </a:xfrm>
          <a:prstGeom prst="rect">
            <a:avLst/>
          </a:prstGeom>
          <a:noFill/>
          <a:ln w="9525">
            <a:noFill/>
            <a:miter lim="800000"/>
            <a:headEnd/>
            <a:tailEnd/>
          </a:ln>
        </p:spPr>
      </p:pic>
      <p:pic>
        <p:nvPicPr>
          <p:cNvPr id="41989" name="Picture 5"/>
          <p:cNvPicPr>
            <a:picLocks noChangeAspect="1" noChangeArrowheads="1"/>
          </p:cNvPicPr>
          <p:nvPr/>
        </p:nvPicPr>
        <p:blipFill>
          <a:blip r:embed="rId9" cstate="print"/>
          <a:srcRect/>
          <a:stretch>
            <a:fillRect/>
          </a:stretch>
        </p:blipFill>
        <p:spPr bwMode="auto">
          <a:xfrm>
            <a:off x="4647896" y="3787515"/>
            <a:ext cx="444864" cy="521565"/>
          </a:xfrm>
          <a:prstGeom prst="rect">
            <a:avLst/>
          </a:prstGeom>
          <a:noFill/>
          <a:ln w="9525">
            <a:noFill/>
            <a:miter lim="800000"/>
            <a:headEnd/>
            <a:tailEnd/>
          </a:ln>
        </p:spPr>
      </p:pic>
      <p:pic>
        <p:nvPicPr>
          <p:cNvPr id="41986" name="Picture 2"/>
          <p:cNvPicPr>
            <a:picLocks noChangeAspect="1" noChangeArrowheads="1"/>
          </p:cNvPicPr>
          <p:nvPr/>
        </p:nvPicPr>
        <p:blipFill>
          <a:blip r:embed="rId10" cstate="print"/>
          <a:srcRect/>
          <a:stretch>
            <a:fillRect/>
          </a:stretch>
        </p:blipFill>
        <p:spPr bwMode="auto">
          <a:xfrm>
            <a:off x="5039634" y="4316673"/>
            <a:ext cx="432312" cy="557822"/>
          </a:xfrm>
          <a:prstGeom prst="rect">
            <a:avLst/>
          </a:prstGeom>
          <a:noFill/>
          <a:ln w="9525">
            <a:noFill/>
            <a:miter lim="800000"/>
            <a:headEnd/>
            <a:tailEnd/>
          </a:ln>
        </p:spPr>
      </p:pic>
    </p:spTree>
    <p:extLst>
      <p:ext uri="{BB962C8B-B14F-4D97-AF65-F5344CB8AC3E}">
        <p14:creationId xmlns:p14="http://schemas.microsoft.com/office/powerpoint/2010/main" val="38312469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85069" y="224644"/>
            <a:ext cx="6427291" cy="909538"/>
          </a:xfrm>
        </p:spPr>
        <p:txBody>
          <a:bodyPr/>
          <a:lstStyle/>
          <a:p>
            <a:pPr eaLnBrk="1" hangingPunct="1"/>
            <a:r>
              <a:rPr lang="el-GR" sz="3200" b="1" dirty="0" smtClean="0">
                <a:solidFill>
                  <a:srgbClr val="C00000"/>
                </a:solidFill>
              </a:rPr>
              <a:t>Διαδρομή του έργου και της ομάδας</a:t>
            </a:r>
          </a:p>
        </p:txBody>
      </p:sp>
      <p:sp>
        <p:nvSpPr>
          <p:cNvPr id="23555" name="2 - Θέση περιεχομένου"/>
          <p:cNvSpPr>
            <a:spLocks noGrp="1"/>
          </p:cNvSpPr>
          <p:nvPr>
            <p:ph idx="1"/>
          </p:nvPr>
        </p:nvSpPr>
        <p:spPr>
          <a:xfrm>
            <a:off x="359532" y="1232756"/>
            <a:ext cx="8423907" cy="5076564"/>
          </a:xfrm>
        </p:spPr>
        <p:txBody>
          <a:bodyPr rtlCol="0">
            <a:noAutofit/>
          </a:bodyPr>
          <a:lstStyle/>
          <a:p>
            <a:pPr eaLnBrk="1" fontAlgn="auto" hangingPunct="1">
              <a:spcAft>
                <a:spcPts val="0"/>
              </a:spcAft>
              <a:buFont typeface="Arial" pitchFamily="34" charset="0"/>
              <a:buChar char="•"/>
              <a:tabLst>
                <a:tab pos="1347788" algn="l"/>
              </a:tabLst>
              <a:defRPr/>
            </a:pPr>
            <a:r>
              <a:rPr lang="el-GR" sz="2800" dirty="0">
                <a:solidFill>
                  <a:srgbClr val="002060"/>
                </a:solidFill>
                <a:latin typeface="Verdana" pitchFamily="34" charset="0"/>
              </a:rPr>
              <a:t>2001 στο 4ο δημοτικό σχολείο </a:t>
            </a:r>
            <a:r>
              <a:rPr lang="el-GR" sz="2800" dirty="0" smtClean="0">
                <a:solidFill>
                  <a:srgbClr val="002060"/>
                </a:solidFill>
                <a:latin typeface="Verdana" pitchFamily="34" charset="0"/>
              </a:rPr>
              <a:t>Αγρινίου</a:t>
            </a:r>
            <a:endParaRPr lang="el-GR" sz="2800" dirty="0" smtClean="0">
              <a:solidFill>
                <a:srgbClr val="002060"/>
              </a:solidFill>
              <a:latin typeface="Verdana" pitchFamily="34" charset="0"/>
              <a:ea typeface="Verdana" pitchFamily="34" charset="0"/>
              <a:cs typeface="Verdana" pitchFamily="34" charset="0"/>
            </a:endParaRPr>
          </a:p>
          <a:p>
            <a:pPr eaLnBrk="1" fontAlgn="auto" hangingPunct="1">
              <a:spcAft>
                <a:spcPts val="0"/>
              </a:spcAft>
              <a:buFont typeface="Arial" pitchFamily="34" charset="0"/>
              <a:buChar char="•"/>
              <a:tabLst>
                <a:tab pos="1347788" algn="l"/>
              </a:tabLst>
              <a:defRPr/>
            </a:pPr>
            <a:r>
              <a:rPr lang="el-GR" sz="2800" dirty="0" smtClean="0">
                <a:solidFill>
                  <a:srgbClr val="002060"/>
                </a:solidFill>
                <a:latin typeface="Verdana" pitchFamily="34" charset="0"/>
                <a:ea typeface="Verdana" pitchFamily="34" charset="0"/>
                <a:cs typeface="Verdana" pitchFamily="34" charset="0"/>
              </a:rPr>
              <a:t>2003: Ομάδα εργασίας για την προσαρμογή των παλιών διδακτικών βιβλίων</a:t>
            </a:r>
          </a:p>
          <a:p>
            <a:pPr eaLnBrk="1" fontAlgn="auto" hangingPunct="1">
              <a:spcAft>
                <a:spcPts val="0"/>
              </a:spcAft>
              <a:buFont typeface="Arial" pitchFamily="34" charset="0"/>
              <a:buChar char="•"/>
              <a:tabLst>
                <a:tab pos="1347788" algn="l"/>
              </a:tabLst>
              <a:defRPr/>
            </a:pPr>
            <a:r>
              <a:rPr lang="el-GR" sz="2800" dirty="0">
                <a:solidFill>
                  <a:srgbClr val="002060"/>
                </a:solidFill>
                <a:latin typeface="Verdana" pitchFamily="34" charset="0"/>
              </a:rPr>
              <a:t>Τμήμα Ειδικής Αγωγής του πρώην Παιδαγωγικού </a:t>
            </a:r>
            <a:r>
              <a:rPr lang="el-GR" sz="2800" dirty="0" smtClean="0">
                <a:solidFill>
                  <a:srgbClr val="002060"/>
                </a:solidFill>
                <a:latin typeface="Verdana" pitchFamily="34" charset="0"/>
              </a:rPr>
              <a:t>Ινστιτούτου</a:t>
            </a:r>
            <a:endParaRPr lang="el-GR" sz="2800" dirty="0" smtClean="0">
              <a:solidFill>
                <a:srgbClr val="002060"/>
              </a:solidFill>
              <a:latin typeface="Verdana" pitchFamily="34" charset="0"/>
              <a:ea typeface="Verdana" pitchFamily="34" charset="0"/>
              <a:cs typeface="Verdana" pitchFamily="34" charset="0"/>
            </a:endParaRPr>
          </a:p>
          <a:p>
            <a:pPr eaLnBrk="1" fontAlgn="auto" hangingPunct="1">
              <a:spcAft>
                <a:spcPts val="0"/>
              </a:spcAft>
              <a:buFont typeface="Arial" pitchFamily="34" charset="0"/>
              <a:buChar char="•"/>
              <a:tabLst>
                <a:tab pos="1347788" algn="l"/>
              </a:tabLst>
              <a:defRPr/>
            </a:pPr>
            <a:r>
              <a:rPr lang="el-GR" sz="2800" dirty="0" smtClean="0">
                <a:solidFill>
                  <a:srgbClr val="002060"/>
                </a:solidFill>
                <a:latin typeface="Verdana" pitchFamily="34" charset="0"/>
                <a:ea typeface="Verdana" pitchFamily="34" charset="0"/>
                <a:cs typeface="Verdana" pitchFamily="34" charset="0"/>
              </a:rPr>
              <a:t>2006: Ομάδα εργασίας για την προσαρμογή των νέων διδακτικών βιβλίων</a:t>
            </a:r>
          </a:p>
          <a:p>
            <a:pPr eaLnBrk="1" fontAlgn="auto" hangingPunct="1">
              <a:spcAft>
                <a:spcPts val="0"/>
              </a:spcAft>
              <a:buFont typeface="Arial" pitchFamily="34" charset="0"/>
              <a:buChar char="•"/>
              <a:tabLst>
                <a:tab pos="1347788" algn="l"/>
              </a:tabLst>
              <a:defRPr/>
            </a:pPr>
            <a:r>
              <a:rPr lang="el-GR" sz="2800" dirty="0">
                <a:solidFill>
                  <a:srgbClr val="002060"/>
                </a:solidFill>
                <a:latin typeface="Verdana" pitchFamily="34" charset="0"/>
                <a:ea typeface="Verdana" pitchFamily="34" charset="0"/>
                <a:cs typeface="Verdana" pitchFamily="34" charset="0"/>
              </a:rPr>
              <a:t>Ινστιτούτο Εκπαιδευτικής Πολιτικής </a:t>
            </a:r>
          </a:p>
          <a:p>
            <a:pPr eaLnBrk="1" fontAlgn="auto" hangingPunct="1">
              <a:spcAft>
                <a:spcPts val="0"/>
              </a:spcAft>
              <a:buFont typeface="Arial" pitchFamily="34" charset="0"/>
              <a:buChar char="•"/>
              <a:tabLst>
                <a:tab pos="1347788" algn="l"/>
              </a:tabLst>
              <a:defRPr/>
            </a:pPr>
            <a:r>
              <a:rPr lang="el-GR" sz="2800" dirty="0" smtClean="0">
                <a:solidFill>
                  <a:srgbClr val="002060"/>
                </a:solidFill>
                <a:latin typeface="Verdana" pitchFamily="34" charset="0"/>
                <a:ea typeface="Verdana" pitchFamily="34" charset="0"/>
                <a:cs typeface="Verdana" pitchFamily="34" charset="0"/>
              </a:rPr>
              <a:t>2008: Εκτύπωση προσαρμοσμένων </a:t>
            </a:r>
          </a:p>
          <a:p>
            <a:pPr marL="0" indent="1346200" eaLnBrk="1" fontAlgn="auto" hangingPunct="1">
              <a:spcAft>
                <a:spcPts val="0"/>
              </a:spcAft>
              <a:buFont typeface="Wingdings" pitchFamily="2" charset="2"/>
              <a:buNone/>
              <a:defRPr/>
            </a:pPr>
            <a:r>
              <a:rPr lang="el-GR" sz="2800" dirty="0" smtClean="0">
                <a:solidFill>
                  <a:srgbClr val="002060"/>
                </a:solidFill>
                <a:latin typeface="Verdana" pitchFamily="34" charset="0"/>
                <a:ea typeface="Verdana" pitchFamily="34" charset="0"/>
                <a:cs typeface="Verdana" pitchFamily="34" charset="0"/>
              </a:rPr>
              <a:t>Βιβλίων</a:t>
            </a:r>
            <a:r>
              <a:rPr lang="el-GR" sz="2800" dirty="0">
                <a:solidFill>
                  <a:srgbClr val="002060"/>
                </a:solidFill>
                <a:latin typeface="Verdana" pitchFamily="34" charset="0"/>
                <a:ea typeface="Verdana" pitchFamily="34" charset="0"/>
                <a:cs typeface="Verdana" pitchFamily="34" charset="0"/>
              </a:rPr>
              <a:t> </a:t>
            </a:r>
            <a:endParaRPr lang="el-GR" sz="2800" dirty="0" smtClean="0">
              <a:solidFill>
                <a:srgbClr val="002060"/>
              </a:solidFill>
              <a:latin typeface="Verdana" pitchFamily="34" charset="0"/>
              <a:ea typeface="Verdana" pitchFamily="34" charset="0"/>
              <a:cs typeface="Verdana" pitchFamily="34" charset="0"/>
            </a:endParaRPr>
          </a:p>
          <a:p>
            <a:pPr eaLnBrk="1" fontAlgn="auto" hangingPunct="1">
              <a:spcAft>
                <a:spcPts val="0"/>
              </a:spcAft>
              <a:buFont typeface="Wingdings" pitchFamily="2" charset="2"/>
              <a:buNone/>
              <a:tabLst>
                <a:tab pos="1347788" algn="l"/>
              </a:tabLst>
              <a:defRPr/>
            </a:pPr>
            <a:endParaRPr lang="el-GR" sz="2800" dirty="0" smtClean="0">
              <a:solidFill>
                <a:srgbClr val="002060"/>
              </a:solidFill>
              <a:latin typeface="Verdana" pitchFamily="34" charset="0"/>
              <a:ea typeface="Verdana" pitchFamily="34" charset="0"/>
              <a:cs typeface="Verdana" pitchFamily="34" charset="0"/>
            </a:endParaRPr>
          </a:p>
        </p:txBody>
      </p:sp>
      <p:sp>
        <p:nvSpPr>
          <p:cNvPr id="4" name="3 - Θέση αριθμού διαφάνειας"/>
          <p:cNvSpPr>
            <a:spLocks noGrp="1"/>
          </p:cNvSpPr>
          <p:nvPr>
            <p:ph type="sldNum" sz="quarter" idx="12"/>
          </p:nvPr>
        </p:nvSpPr>
        <p:spPr/>
        <p:txBody>
          <a:bodyPr/>
          <a:lstStyle/>
          <a:p>
            <a:pPr lvl="1">
              <a:defRPr/>
            </a:pPr>
            <a:fld id="{09F4AC8B-9318-496E-A38F-ABE8F7E5046B}" type="slidenum">
              <a:rPr lang="el-GR"/>
              <a:pPr lvl="1">
                <a:defRPr/>
              </a:pPr>
              <a:t>11</a:t>
            </a:fld>
            <a:endParaRPr lang="el-GR">
              <a:latin typeface="+mn-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pPr lvl="1">
              <a:defRPr/>
            </a:pPr>
            <a:fld id="{3F2E6ED1-27DF-43CC-9D7B-D57C5A386E8C}" type="slidenum">
              <a:rPr lang="el-GR" smtClean="0"/>
              <a:pPr lvl="1">
                <a:defRPr/>
              </a:pPr>
              <a:t>12</a:t>
            </a:fld>
            <a:endParaRPr lang="el-GR"/>
          </a:p>
        </p:txBody>
      </p:sp>
      <p:sp>
        <p:nvSpPr>
          <p:cNvPr id="5" name="2 - Θέση περιεχομένου"/>
          <p:cNvSpPr>
            <a:spLocks noGrp="1"/>
          </p:cNvSpPr>
          <p:nvPr>
            <p:ph idx="1"/>
          </p:nvPr>
        </p:nvSpPr>
        <p:spPr>
          <a:xfrm>
            <a:off x="457200" y="764704"/>
            <a:ext cx="8229600" cy="4500500"/>
          </a:xfrm>
        </p:spPr>
        <p:txBody>
          <a:bodyPr/>
          <a:lstStyle/>
          <a:p>
            <a:pPr marL="0" indent="0" eaLnBrk="1" hangingPunct="1">
              <a:buNone/>
            </a:pPr>
            <a:r>
              <a:rPr lang="el-GR" sz="2400" b="1" dirty="0" smtClean="0">
                <a:solidFill>
                  <a:srgbClr val="C00000"/>
                </a:solidFill>
                <a:latin typeface="Verdana" pitchFamily="34" charset="0"/>
              </a:rPr>
              <a:t>	</a:t>
            </a:r>
            <a:r>
              <a:rPr lang="el-GR" b="1" dirty="0" smtClean="0">
                <a:solidFill>
                  <a:srgbClr val="C00000"/>
                </a:solidFill>
                <a:latin typeface="+mj-lt"/>
              </a:rPr>
              <a:t>Εργάστηκαν (… πάντα εθελοντικά)</a:t>
            </a:r>
            <a:endParaRPr lang="el-GR" sz="2400" b="1" dirty="0" smtClean="0">
              <a:solidFill>
                <a:srgbClr val="C00000"/>
              </a:solidFill>
              <a:latin typeface="+mj-lt"/>
            </a:endParaRPr>
          </a:p>
          <a:p>
            <a:pPr marL="0" indent="0" eaLnBrk="1" hangingPunct="1">
              <a:buNone/>
            </a:pPr>
            <a:endParaRPr lang="el-GR" sz="2400" b="1" dirty="0" smtClean="0">
              <a:solidFill>
                <a:srgbClr val="0070C0"/>
              </a:solidFill>
              <a:latin typeface="Verdana" pitchFamily="34" charset="0"/>
            </a:endParaRPr>
          </a:p>
          <a:p>
            <a:pPr marL="361950" indent="-361950" eaLnBrk="1" hangingPunct="1"/>
            <a:r>
              <a:rPr lang="el-GR" sz="2400" dirty="0" smtClean="0">
                <a:solidFill>
                  <a:srgbClr val="002060"/>
                </a:solidFill>
                <a:latin typeface="Verdana" pitchFamily="34" charset="0"/>
              </a:rPr>
              <a:t>ομάδες εκπαιδευτικών στο Παιδαγωγικό Ινστιτούτο</a:t>
            </a:r>
          </a:p>
          <a:p>
            <a:pPr marL="361950" indent="-361950" eaLnBrk="1" hangingPunct="1"/>
            <a:r>
              <a:rPr lang="el-GR" sz="2400" dirty="0">
                <a:solidFill>
                  <a:srgbClr val="002060"/>
                </a:solidFill>
                <a:latin typeface="Verdana" pitchFamily="34" charset="0"/>
              </a:rPr>
              <a:t>ομάδες εκπαιδευτικών στο </a:t>
            </a:r>
            <a:r>
              <a:rPr lang="el-GR" sz="2400" dirty="0" smtClean="0">
                <a:solidFill>
                  <a:srgbClr val="002060"/>
                </a:solidFill>
                <a:latin typeface="Verdana" pitchFamily="34" charset="0"/>
              </a:rPr>
              <a:t>Αγρίνιο</a:t>
            </a:r>
          </a:p>
          <a:p>
            <a:pPr marL="361950" indent="-361950" eaLnBrk="1" hangingPunct="1"/>
            <a:r>
              <a:rPr lang="el-GR" sz="2400" dirty="0" smtClean="0">
                <a:solidFill>
                  <a:srgbClr val="002060"/>
                </a:solidFill>
                <a:latin typeface="Verdana" pitchFamily="34" charset="0"/>
              </a:rPr>
              <a:t>υπάλληλοι του Δήμου Αγρινίου</a:t>
            </a:r>
          </a:p>
          <a:p>
            <a:pPr marL="361950" indent="-361950" eaLnBrk="1" hangingPunct="1"/>
            <a:r>
              <a:rPr lang="el-GR" sz="2400" dirty="0" smtClean="0">
                <a:solidFill>
                  <a:srgbClr val="002060"/>
                </a:solidFill>
                <a:latin typeface="Verdana" pitchFamily="34" charset="0"/>
              </a:rPr>
              <a:t>γονείς</a:t>
            </a:r>
          </a:p>
          <a:p>
            <a:pPr marL="361950" indent="-361950" eaLnBrk="1" hangingPunct="1"/>
            <a:r>
              <a:rPr lang="el-GR" sz="2400" dirty="0">
                <a:solidFill>
                  <a:srgbClr val="002060"/>
                </a:solidFill>
                <a:latin typeface="Verdana" pitchFamily="34" charset="0"/>
              </a:rPr>
              <a:t>ομάδες εκπαιδευτικών στο Ινστιτούτο </a:t>
            </a:r>
            <a:r>
              <a:rPr lang="el-GR" sz="2400" dirty="0" smtClean="0">
                <a:solidFill>
                  <a:srgbClr val="002060"/>
                </a:solidFill>
                <a:latin typeface="Verdana" pitchFamily="34" charset="0"/>
              </a:rPr>
              <a:t>Εκπαιδευτικής Πολιτικής </a:t>
            </a:r>
          </a:p>
          <a:p>
            <a:pPr marL="361950" indent="-361950" eaLnBrk="1" hangingPunct="1"/>
            <a:r>
              <a:rPr lang="el-GR" sz="2400" dirty="0" smtClean="0">
                <a:solidFill>
                  <a:srgbClr val="002060"/>
                </a:solidFill>
                <a:latin typeface="Verdana" pitchFamily="34" charset="0"/>
              </a:rPr>
              <a:t>τελευταία ανακάλυψη …</a:t>
            </a:r>
          </a:p>
          <a:p>
            <a:pPr marL="361950" indent="-361950" eaLnBrk="1" hangingPunct="1"/>
            <a:endParaRPr lang="el-GR" sz="2400" dirty="0" smtClean="0">
              <a:solidFill>
                <a:srgbClr val="002060"/>
              </a:solidFill>
              <a:latin typeface="Verdana" pitchFamily="34" charset="0"/>
            </a:endParaRPr>
          </a:p>
        </p:txBody>
      </p:sp>
    </p:spTree>
    <p:extLst>
      <p:ext uri="{BB962C8B-B14F-4D97-AF65-F5344CB8AC3E}">
        <p14:creationId xmlns:p14="http://schemas.microsoft.com/office/powerpoint/2010/main" val="26507359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34082"/>
          </a:xfrm>
        </p:spPr>
        <p:txBody>
          <a:bodyPr>
            <a:normAutofit/>
          </a:bodyPr>
          <a:lstStyle/>
          <a:p>
            <a:r>
              <a:rPr lang="en-US" sz="3200" b="1" dirty="0">
                <a:solidFill>
                  <a:srgbClr val="C00000"/>
                </a:solidFill>
                <a:ea typeface="+mn-ea"/>
                <a:cs typeface="+mn-cs"/>
              </a:rPr>
              <a:t>7</a:t>
            </a:r>
            <a:r>
              <a:rPr lang="el-GR" sz="3200" b="1" dirty="0">
                <a:solidFill>
                  <a:srgbClr val="C00000"/>
                </a:solidFill>
                <a:ea typeface="+mn-ea"/>
                <a:cs typeface="+mn-cs"/>
              </a:rPr>
              <a:t>5 Φοιτητές εν </a:t>
            </a:r>
            <a:r>
              <a:rPr lang="el-GR" sz="3200" b="1" dirty="0" smtClean="0">
                <a:solidFill>
                  <a:srgbClr val="C00000"/>
                </a:solidFill>
                <a:ea typeface="+mn-ea"/>
                <a:cs typeface="+mn-cs"/>
              </a:rPr>
              <a:t>δράσει!</a:t>
            </a:r>
            <a:endParaRPr lang="en-US" sz="3200" b="1" dirty="0">
              <a:solidFill>
                <a:srgbClr val="C00000"/>
              </a:solidFill>
              <a:ea typeface="+mn-ea"/>
              <a:cs typeface="+mn-cs"/>
            </a:endParaRPr>
          </a:p>
        </p:txBody>
      </p:sp>
      <p:graphicFrame>
        <p:nvGraphicFramePr>
          <p:cNvPr id="5" name="Content Placeholder 2" descr="Continuous Picture List"/>
          <p:cNvGraphicFramePr>
            <a:graphicFrameLocks/>
          </p:cNvGraphicFramePr>
          <p:nvPr>
            <p:extLst>
              <p:ext uri="{D42A27DB-BD31-4B8C-83A1-F6EECF244321}">
                <p14:modId xmlns:p14="http://schemas.microsoft.com/office/powerpoint/2010/main" val="456760589"/>
              </p:ext>
            </p:extLst>
          </p:nvPr>
        </p:nvGraphicFramePr>
        <p:xfrm>
          <a:off x="395536" y="1124744"/>
          <a:ext cx="8314553"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5001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pPr lvl="1">
              <a:defRPr/>
            </a:pPr>
            <a:fld id="{CF0C0BF8-01C0-48F0-8B9D-1B8F67CAFDC9}" type="slidenum">
              <a:rPr lang="el-GR"/>
              <a:pPr lvl="1">
                <a:defRPr/>
              </a:pPr>
              <a:t>14</a:t>
            </a:fld>
            <a:endParaRPr lang="el-GR">
              <a:latin typeface="+mn-lt"/>
            </a:endParaRPr>
          </a:p>
        </p:txBody>
      </p:sp>
      <p:sp>
        <p:nvSpPr>
          <p:cNvPr id="7" name="2 - Θέση περιεχομένου"/>
          <p:cNvSpPr>
            <a:spLocks noGrp="1"/>
          </p:cNvSpPr>
          <p:nvPr>
            <p:ph idx="1"/>
          </p:nvPr>
        </p:nvSpPr>
        <p:spPr>
          <a:xfrm>
            <a:off x="457200" y="584684"/>
            <a:ext cx="8229600" cy="5472608"/>
          </a:xfrm>
        </p:spPr>
        <p:txBody>
          <a:bodyPr/>
          <a:lstStyle/>
          <a:p>
            <a:pPr marL="0" indent="0" eaLnBrk="1" hangingPunct="1">
              <a:buNone/>
            </a:pPr>
            <a:r>
              <a:rPr lang="el-GR" sz="2400" b="1" dirty="0" smtClean="0">
                <a:solidFill>
                  <a:srgbClr val="C00000"/>
                </a:solidFill>
                <a:latin typeface="Verdana" pitchFamily="34" charset="0"/>
              </a:rPr>
              <a:t>		</a:t>
            </a:r>
            <a:r>
              <a:rPr lang="el-GR" b="1" dirty="0" smtClean="0">
                <a:solidFill>
                  <a:srgbClr val="C00000"/>
                </a:solidFill>
                <a:latin typeface="+mj-lt"/>
              </a:rPr>
              <a:t>Ελάχιστες απαιτήσεις…</a:t>
            </a:r>
          </a:p>
          <a:p>
            <a:pPr marL="361950" indent="-361950" eaLnBrk="1" hangingPunct="1"/>
            <a:endParaRPr lang="el-GR" sz="2800" dirty="0" smtClean="0">
              <a:solidFill>
                <a:srgbClr val="002060"/>
              </a:solidFill>
              <a:latin typeface="Verdana" pitchFamily="34" charset="0"/>
            </a:endParaRPr>
          </a:p>
          <a:p>
            <a:pPr marL="762000" lvl="1" indent="-361950" eaLnBrk="1" hangingPunct="1">
              <a:buFont typeface="Arial" panose="020B0604020202020204" pitchFamily="34" charset="0"/>
              <a:buChar char="•"/>
            </a:pPr>
            <a:r>
              <a:rPr lang="el-GR" dirty="0" smtClean="0">
                <a:solidFill>
                  <a:srgbClr val="002060"/>
                </a:solidFill>
                <a:latin typeface="Verdana" pitchFamily="34" charset="0"/>
              </a:rPr>
              <a:t>καλή </a:t>
            </a:r>
            <a:r>
              <a:rPr lang="el-GR" dirty="0">
                <a:solidFill>
                  <a:srgbClr val="002060"/>
                </a:solidFill>
                <a:latin typeface="Verdana" pitchFamily="34" charset="0"/>
              </a:rPr>
              <a:t>γνώση χειρισμού του υπολογιστή </a:t>
            </a:r>
            <a:endParaRPr lang="el-GR" dirty="0" smtClean="0">
              <a:solidFill>
                <a:srgbClr val="002060"/>
              </a:solidFill>
              <a:latin typeface="Verdana" pitchFamily="34" charset="0"/>
            </a:endParaRPr>
          </a:p>
          <a:p>
            <a:pPr marL="762000" lvl="1" indent="-361950" eaLnBrk="1" hangingPunct="1">
              <a:buFont typeface="Arial" panose="020B0604020202020204" pitchFamily="34" charset="0"/>
              <a:buChar char="•"/>
            </a:pPr>
            <a:endParaRPr lang="el-GR" dirty="0" smtClean="0">
              <a:solidFill>
                <a:srgbClr val="002060"/>
              </a:solidFill>
              <a:latin typeface="Verdana" pitchFamily="34" charset="0"/>
            </a:endParaRPr>
          </a:p>
          <a:p>
            <a:pPr marL="762000" lvl="1" indent="-361950" eaLnBrk="1" hangingPunct="1">
              <a:buFont typeface="Arial" panose="020B0604020202020204" pitchFamily="34" charset="0"/>
              <a:buChar char="•"/>
            </a:pPr>
            <a:r>
              <a:rPr lang="el-GR" dirty="0" smtClean="0">
                <a:solidFill>
                  <a:srgbClr val="002060"/>
                </a:solidFill>
                <a:latin typeface="Verdana" pitchFamily="34" charset="0"/>
              </a:rPr>
              <a:t>στοιχειώδεις γνώσεις επεξεργασίας </a:t>
            </a:r>
            <a:r>
              <a:rPr lang="el-GR" dirty="0">
                <a:solidFill>
                  <a:srgbClr val="002060"/>
                </a:solidFill>
                <a:latin typeface="Verdana" pitchFamily="34" charset="0"/>
              </a:rPr>
              <a:t>κειμένου </a:t>
            </a:r>
            <a:endParaRPr lang="el-GR" dirty="0" smtClean="0">
              <a:solidFill>
                <a:srgbClr val="002060"/>
              </a:solidFill>
              <a:latin typeface="Verdana" pitchFamily="34" charset="0"/>
            </a:endParaRPr>
          </a:p>
          <a:p>
            <a:pPr marL="762000" lvl="1" indent="-361950" eaLnBrk="1" hangingPunct="1">
              <a:buFont typeface="Arial" panose="020B0604020202020204" pitchFamily="34" charset="0"/>
              <a:buChar char="•"/>
            </a:pPr>
            <a:endParaRPr lang="el-GR" dirty="0">
              <a:solidFill>
                <a:srgbClr val="002060"/>
              </a:solidFill>
              <a:latin typeface="Verdana" pitchFamily="34" charset="0"/>
            </a:endParaRPr>
          </a:p>
          <a:p>
            <a:pPr marL="762000" lvl="1" indent="-361950" eaLnBrk="1" hangingPunct="1">
              <a:buFont typeface="Arial" panose="020B0604020202020204" pitchFamily="34" charset="0"/>
              <a:buChar char="•"/>
            </a:pPr>
            <a:r>
              <a:rPr lang="el-GR" dirty="0">
                <a:solidFill>
                  <a:srgbClr val="002060"/>
                </a:solidFill>
                <a:latin typeface="Verdana" pitchFamily="34" charset="0"/>
              </a:rPr>
              <a:t>γνώσεις επεξεργασίας </a:t>
            </a:r>
            <a:r>
              <a:rPr lang="el-GR" dirty="0" smtClean="0">
                <a:solidFill>
                  <a:srgbClr val="002060"/>
                </a:solidFill>
                <a:latin typeface="Verdana" pitchFamily="34" charset="0"/>
              </a:rPr>
              <a:t>εικόνας επιθυμητή</a:t>
            </a:r>
          </a:p>
          <a:p>
            <a:pPr marL="762000" lvl="1" indent="-361950" eaLnBrk="1" hangingPunct="1">
              <a:buFont typeface="Arial" panose="020B0604020202020204" pitchFamily="34" charset="0"/>
              <a:buChar char="•"/>
            </a:pPr>
            <a:endParaRPr lang="el-GR" dirty="0">
              <a:solidFill>
                <a:srgbClr val="002060"/>
              </a:solidFill>
              <a:latin typeface="Verdana" pitchFamily="34" charset="0"/>
            </a:endParaRPr>
          </a:p>
          <a:p>
            <a:pPr marL="762000" lvl="1" indent="-361950" eaLnBrk="1" hangingPunct="1">
              <a:buFont typeface="Arial" panose="020B0604020202020204" pitchFamily="34" charset="0"/>
              <a:buChar char="•"/>
            </a:pPr>
            <a:r>
              <a:rPr lang="el-GR" dirty="0" smtClean="0">
                <a:solidFill>
                  <a:srgbClr val="002060"/>
                </a:solidFill>
                <a:latin typeface="Verdana" pitchFamily="34" charset="0"/>
              </a:rPr>
              <a:t>πολλή και καλή …διάθεση για προσφορά</a:t>
            </a:r>
            <a:endParaRPr lang="el-GR" dirty="0">
              <a:solidFill>
                <a:srgbClr val="002060"/>
              </a:solidFill>
              <a:latin typeface="Verdana"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5 - Θέση αριθμού διαφάνειας"/>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marL="342900" indent="-342900">
              <a:defRPr>
                <a:solidFill>
                  <a:schemeClr val="tx1"/>
                </a:solidFill>
                <a:latin typeface="Times New Roman" pitchFamily="18" charset="0"/>
              </a:defRPr>
            </a:lvl1pPr>
            <a:lvl2pPr>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1"/>
            <a:fld id="{AA48B5F7-F44C-40A0-8148-FA3B40524BB8}" type="slidenum">
              <a:rPr lang="el-GR" smtClean="0"/>
              <a:pPr lvl="1"/>
              <a:t>15</a:t>
            </a:fld>
            <a:endParaRPr lang="el-GR" smtClean="0"/>
          </a:p>
        </p:txBody>
      </p:sp>
      <p:sp>
        <p:nvSpPr>
          <p:cNvPr id="20" name="2 - Θέση περιεχομένου"/>
          <p:cNvSpPr>
            <a:spLocks noGrp="1"/>
          </p:cNvSpPr>
          <p:nvPr>
            <p:ph idx="1"/>
          </p:nvPr>
        </p:nvSpPr>
        <p:spPr>
          <a:xfrm>
            <a:off x="179512" y="260648"/>
            <a:ext cx="8712968" cy="6192688"/>
          </a:xfrm>
        </p:spPr>
        <p:txBody>
          <a:bodyPr/>
          <a:lstStyle/>
          <a:p>
            <a:pPr marL="0" indent="0" algn="ctr" eaLnBrk="1" hangingPunct="1">
              <a:buNone/>
            </a:pPr>
            <a:r>
              <a:rPr lang="el-GR" b="1" dirty="0" smtClean="0">
                <a:solidFill>
                  <a:srgbClr val="C00000"/>
                </a:solidFill>
                <a:latin typeface="+mj-lt"/>
              </a:rPr>
              <a:t>Επιμόρφωση</a:t>
            </a:r>
            <a:r>
              <a:rPr lang="el-GR" sz="2800" b="1" dirty="0" smtClean="0">
                <a:solidFill>
                  <a:srgbClr val="C00000"/>
                </a:solidFill>
                <a:latin typeface="+mj-lt"/>
              </a:rPr>
              <a:t> </a:t>
            </a:r>
            <a:endParaRPr lang="el-GR" sz="2400" b="1" dirty="0" smtClean="0">
              <a:solidFill>
                <a:srgbClr val="0070C0"/>
              </a:solidFill>
              <a:latin typeface="+mj-lt"/>
            </a:endParaRPr>
          </a:p>
          <a:p>
            <a:r>
              <a:rPr lang="el-GR" sz="2400" dirty="0">
                <a:solidFill>
                  <a:srgbClr val="002060"/>
                </a:solidFill>
                <a:latin typeface="Verdana" panose="020B0604030504040204" pitchFamily="34" charset="0"/>
                <a:ea typeface="Verdana" panose="020B0604030504040204" pitchFamily="34" charset="0"/>
                <a:cs typeface="Verdana" panose="020B0604030504040204" pitchFamily="34" charset="0"/>
              </a:rPr>
              <a:t>Οι προδιαγραφές αφορούν: </a:t>
            </a:r>
          </a:p>
          <a:p>
            <a:pPr lvl="1"/>
            <a:r>
              <a:rPr lang="el-GR" sz="2400" dirty="0">
                <a:solidFill>
                  <a:srgbClr val="002060"/>
                </a:solidFill>
                <a:latin typeface="Verdana" panose="020B0604030504040204" pitchFamily="34" charset="0"/>
                <a:ea typeface="Verdana" panose="020B0604030504040204" pitchFamily="34" charset="0"/>
                <a:cs typeface="Verdana" panose="020B0604030504040204" pitchFamily="34" charset="0"/>
              </a:rPr>
              <a:t>στο μέγεθος και στη διάταξη του κειμένου, </a:t>
            </a:r>
          </a:p>
          <a:p>
            <a:pPr lvl="1"/>
            <a:r>
              <a:rPr lang="el-GR" sz="2400" dirty="0">
                <a:solidFill>
                  <a:srgbClr val="002060"/>
                </a:solidFill>
                <a:latin typeface="Verdana" panose="020B0604030504040204" pitchFamily="34" charset="0"/>
                <a:ea typeface="Verdana" panose="020B0604030504040204" pitchFamily="34" charset="0"/>
                <a:cs typeface="Verdana" panose="020B0604030504040204" pitchFamily="34" charset="0"/>
              </a:rPr>
              <a:t>στην </a:t>
            </a:r>
            <a:r>
              <a:rPr lang="el-GR"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αρίθμηση σελίδων </a:t>
            </a:r>
            <a:endParaRPr lang="el-GR"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pPr lvl="1"/>
            <a:r>
              <a:rPr lang="el-GR" sz="2400" dirty="0">
                <a:solidFill>
                  <a:srgbClr val="002060"/>
                </a:solidFill>
                <a:latin typeface="Verdana" panose="020B0604030504040204" pitchFamily="34" charset="0"/>
                <a:ea typeface="Verdana" panose="020B0604030504040204" pitchFamily="34" charset="0"/>
                <a:cs typeface="Verdana" panose="020B0604030504040204" pitchFamily="34" charset="0"/>
              </a:rPr>
              <a:t>στην προσαρμογή των αντικειμένων (εικόνες, σχήματα, πίνακες, </a:t>
            </a:r>
            <a:r>
              <a:rPr lang="el-GR"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ακροστιχίδες, κ.α.)</a:t>
            </a:r>
            <a:endPar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pPr marL="361950" indent="-361950" eaLnBrk="1" hangingPunct="1"/>
            <a:r>
              <a:rPr lang="el-GR"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Τρόπος επιμόρφωσης:</a:t>
            </a:r>
          </a:p>
          <a:p>
            <a:pPr marL="762000" lvl="1" indent="-361950" eaLnBrk="1" hangingPunct="1"/>
            <a:r>
              <a:rPr lang="el-GR"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χωρισμός </a:t>
            </a:r>
            <a:r>
              <a:rPr lang="el-GR" sz="2400" dirty="0">
                <a:solidFill>
                  <a:srgbClr val="002060"/>
                </a:solidFill>
                <a:latin typeface="Verdana" panose="020B0604030504040204" pitchFamily="34" charset="0"/>
                <a:ea typeface="Verdana" panose="020B0604030504040204" pitchFamily="34" charset="0"/>
                <a:cs typeface="Verdana" panose="020B0604030504040204" pitchFamily="34" charset="0"/>
              </a:rPr>
              <a:t>σε </a:t>
            </a:r>
            <a:r>
              <a:rPr lang="el-GR"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ομάδες</a:t>
            </a:r>
          </a:p>
          <a:p>
            <a:pPr marL="762000" lvl="1" indent="-361950" eaLnBrk="1" hangingPunct="1"/>
            <a:r>
              <a:rPr lang="el-GR" sz="2400" dirty="0">
                <a:solidFill>
                  <a:srgbClr val="002060"/>
                </a:solidFill>
                <a:latin typeface="Verdana" panose="020B0604030504040204" pitchFamily="34" charset="0"/>
                <a:ea typeface="Verdana" panose="020B0604030504040204" pitchFamily="34" charset="0"/>
                <a:cs typeface="Verdana" panose="020B0604030504040204" pitchFamily="34" charset="0"/>
              </a:rPr>
              <a:t>δια ζώσης και εξ αποστάσεως  </a:t>
            </a:r>
            <a:r>
              <a:rPr lang="el-GR"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επιμόρφωση</a:t>
            </a:r>
          </a:p>
          <a:p>
            <a:pPr marL="762000" lvl="1" indent="-361950" eaLnBrk="1" hangingPunct="1"/>
            <a:r>
              <a:rPr lang="el-GR" sz="2400" dirty="0">
                <a:solidFill>
                  <a:srgbClr val="002060"/>
                </a:solidFill>
                <a:latin typeface="Verdana" panose="020B0604030504040204" pitchFamily="34" charset="0"/>
                <a:ea typeface="Verdana" panose="020B0604030504040204" pitchFamily="34" charset="0"/>
                <a:cs typeface="Verdana" panose="020B0604030504040204" pitchFamily="34" charset="0"/>
              </a:rPr>
              <a:t>συνεχής διόρθωση και ανταλλαγή αρχείων με τους επιμορφωτές</a:t>
            </a:r>
          </a:p>
          <a:p>
            <a:pPr marL="361950" indent="-361950" eaLnBrk="1" hangingPunct="1"/>
            <a:r>
              <a:rPr lang="el-GR"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Αποτέλεσμα:</a:t>
            </a:r>
            <a:endParaRPr lang="el-GR" sz="2400" dirty="0" smtClean="0">
              <a:solidFill>
                <a:srgbClr val="002060"/>
              </a:solidFill>
              <a:latin typeface="Verdana" pitchFamily="34" charset="0"/>
            </a:endParaRPr>
          </a:p>
          <a:p>
            <a:pPr marL="762000" lvl="1" indent="-361950" eaLnBrk="1" hangingPunct="1"/>
            <a:r>
              <a:rPr lang="el-GR" sz="2400" dirty="0">
                <a:solidFill>
                  <a:srgbClr val="002060"/>
                </a:solidFill>
                <a:latin typeface="Verdana" pitchFamily="34" charset="0"/>
              </a:rPr>
              <a:t>συνεχής </a:t>
            </a:r>
            <a:r>
              <a:rPr lang="el-GR" sz="2400" dirty="0" err="1">
                <a:solidFill>
                  <a:srgbClr val="002060"/>
                </a:solidFill>
                <a:latin typeface="Verdana" pitchFamily="34" charset="0"/>
              </a:rPr>
              <a:t>εκσφαλμάτωση</a:t>
            </a:r>
            <a:r>
              <a:rPr lang="el-GR" sz="2400" dirty="0">
                <a:solidFill>
                  <a:srgbClr val="002060"/>
                </a:solidFill>
                <a:latin typeface="Verdana" pitchFamily="34" charset="0"/>
              </a:rPr>
              <a:t> και βελτίωση </a:t>
            </a:r>
            <a:r>
              <a:rPr lang="el-GR" sz="2400" dirty="0" smtClean="0">
                <a:solidFill>
                  <a:srgbClr val="002060"/>
                </a:solidFill>
                <a:latin typeface="Verdana" pitchFamily="34" charset="0"/>
              </a:rPr>
              <a:t>προδιαγραφών</a:t>
            </a:r>
            <a:endParaRPr lang="el-GR"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81236" y="1124744"/>
            <a:ext cx="7463172" cy="684076"/>
          </a:xfrm>
        </p:spPr>
        <p:txBody>
          <a:bodyPr/>
          <a:lstStyle/>
          <a:p>
            <a:r>
              <a:rPr lang="el-GR" sz="3200" b="1" dirty="0" smtClean="0">
                <a:solidFill>
                  <a:srgbClr val="C00000"/>
                </a:solidFill>
                <a:ea typeface="Verdana" panose="020B0604030504040204" pitchFamily="34" charset="0"/>
                <a:cs typeface="Verdana" panose="020B0604030504040204" pitchFamily="34" charset="0"/>
              </a:rPr>
              <a:t>Δείγματα προσαρμοσμένου υλικού</a:t>
            </a:r>
            <a:endParaRPr lang="en-US" sz="3200" b="1" dirty="0">
              <a:solidFill>
                <a:srgbClr val="C00000"/>
              </a:solidFill>
              <a:ea typeface="Verdana" panose="020B0604030504040204" pitchFamily="34" charset="0"/>
              <a:cs typeface="Verdana" panose="020B0604030504040204" pitchFamily="34" charset="0"/>
            </a:endParaRPr>
          </a:p>
        </p:txBody>
      </p:sp>
      <p:sp>
        <p:nvSpPr>
          <p:cNvPr id="3" name="Θέση περιεχομένου 2"/>
          <p:cNvSpPr>
            <a:spLocks noGrp="1"/>
          </p:cNvSpPr>
          <p:nvPr>
            <p:ph idx="1"/>
          </p:nvPr>
        </p:nvSpPr>
        <p:spPr>
          <a:xfrm>
            <a:off x="647564" y="2204865"/>
            <a:ext cx="7775598" cy="1404155"/>
          </a:xfrm>
        </p:spPr>
        <p:txBody>
          <a:bodyPr/>
          <a:lstStyle/>
          <a:p>
            <a:r>
              <a:rPr lang="el-GR"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Ενδεικτικά </a:t>
            </a:r>
            <a:r>
              <a:rPr lang="el-GR" sz="2400" dirty="0">
                <a:solidFill>
                  <a:srgbClr val="002060"/>
                </a:solidFill>
                <a:latin typeface="Verdana" panose="020B0604030504040204" pitchFamily="34" charset="0"/>
                <a:ea typeface="Verdana" panose="020B0604030504040204" pitchFamily="34" charset="0"/>
                <a:cs typeface="Verdana" panose="020B0604030504040204" pitchFamily="34" charset="0"/>
              </a:rPr>
              <a:t>δείγματα, αρχικού </a:t>
            </a:r>
            <a:r>
              <a:rPr lang="el-GR"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r>
              <a:rPr lang="el-GR" sz="2400" b="1" dirty="0" smtClean="0">
                <a:solidFill>
                  <a:schemeClr val="accent5">
                    <a:lumMod val="75000"/>
                  </a:schemeClr>
                </a:solidFill>
                <a:latin typeface="Arial" panose="020B0604020202020204" pitchFamily="34" charset="0"/>
              </a:rPr>
              <a:t>ΠΡΙΝ</a:t>
            </a:r>
            <a:r>
              <a:rPr lang="el-GR"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l-GR" sz="2400" dirty="0">
                <a:solidFill>
                  <a:srgbClr val="002060"/>
                </a:solidFill>
                <a:latin typeface="Verdana" panose="020B0604030504040204" pitchFamily="34" charset="0"/>
                <a:ea typeface="Verdana" panose="020B0604030504040204" pitchFamily="34" charset="0"/>
                <a:cs typeface="Verdana" panose="020B0604030504040204" pitchFamily="34" charset="0"/>
              </a:rPr>
              <a:t>και προσαρμοσμένου </a:t>
            </a:r>
            <a:r>
              <a:rPr lang="el-GR"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r>
              <a:rPr lang="el-GR" sz="2400" b="1" dirty="0" smtClean="0">
                <a:solidFill>
                  <a:schemeClr val="accent5">
                    <a:lumMod val="75000"/>
                  </a:schemeClr>
                </a:solidFill>
                <a:latin typeface="Arial" panose="020B0604020202020204" pitchFamily="34" charset="0"/>
              </a:rPr>
              <a:t>ΜΕΤΑ</a:t>
            </a:r>
            <a:r>
              <a:rPr lang="el-GR"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l-GR" sz="2400" dirty="0">
                <a:solidFill>
                  <a:srgbClr val="002060"/>
                </a:solidFill>
                <a:latin typeface="Verdana" panose="020B0604030504040204" pitchFamily="34" charset="0"/>
                <a:ea typeface="Verdana" panose="020B0604030504040204" pitchFamily="34" charset="0"/>
                <a:cs typeface="Verdana" panose="020B0604030504040204" pitchFamily="34" charset="0"/>
              </a:rPr>
              <a:t>υλικού αποτελούν τα </a:t>
            </a:r>
            <a:r>
              <a:rPr lang="el-GR"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ακόλουθα</a:t>
            </a:r>
          </a:p>
          <a:p>
            <a:endParaRPr lang="en-US" sz="1100" dirty="0">
              <a:solidFill>
                <a:srgbClr val="000000"/>
              </a:solidFill>
              <a:latin typeface="Arial" panose="020B0604020202020204" pitchFamily="34" charset="0"/>
            </a:endParaRPr>
          </a:p>
          <a:p>
            <a:endParaRPr lang="en-US" dirty="0"/>
          </a:p>
        </p:txBody>
      </p:sp>
    </p:spTree>
    <p:extLst>
      <p:ext uri="{BB962C8B-B14F-4D97-AF65-F5344CB8AC3E}">
        <p14:creationId xmlns:p14="http://schemas.microsoft.com/office/powerpoint/2010/main" val="13567761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5 - Θέση αριθμού διαφάνειας"/>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marL="342900" indent="-342900">
              <a:defRPr>
                <a:solidFill>
                  <a:schemeClr val="tx1"/>
                </a:solidFill>
                <a:latin typeface="Times New Roman" pitchFamily="18" charset="0"/>
              </a:defRPr>
            </a:lvl1pPr>
            <a:lvl2pPr>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1"/>
            <a:fld id="{A993F7CB-E0AA-49A1-8934-048D38EC615B}" type="slidenum">
              <a:rPr lang="el-GR" smtClean="0"/>
              <a:pPr lvl="1"/>
              <a:t>17</a:t>
            </a:fld>
            <a:endParaRPr lang="el-GR" smtClean="0"/>
          </a:p>
        </p:txBody>
      </p:sp>
      <p:grpSp>
        <p:nvGrpSpPr>
          <p:cNvPr id="2" name="Group 9"/>
          <p:cNvGrpSpPr>
            <a:grpSpLocks/>
          </p:cNvGrpSpPr>
          <p:nvPr/>
        </p:nvGrpSpPr>
        <p:grpSpPr bwMode="auto">
          <a:xfrm>
            <a:off x="539750" y="1160748"/>
            <a:ext cx="8137525" cy="4789487"/>
            <a:chOff x="521" y="799"/>
            <a:chExt cx="5126" cy="3017"/>
          </a:xfrm>
        </p:grpSpPr>
        <p:pic>
          <p:nvPicPr>
            <p:cNvPr id="28677" name="Picture 4" descr="δείγμα προσαρμοσμένο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8" y="799"/>
              <a:ext cx="2169" cy="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5" descr="δείγμα προτύπου"/>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 y="823"/>
              <a:ext cx="2189" cy="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AutoShape 6"/>
            <p:cNvSpPr>
              <a:spLocks noChangeArrowheads="1"/>
            </p:cNvSpPr>
            <p:nvPr/>
          </p:nvSpPr>
          <p:spPr bwMode="auto">
            <a:xfrm>
              <a:off x="703" y="1253"/>
              <a:ext cx="1814" cy="759"/>
            </a:xfrm>
            <a:prstGeom prst="roundRect">
              <a:avLst>
                <a:gd name="adj" fmla="val 3875"/>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p>
          </p:txBody>
        </p:sp>
        <p:sp>
          <p:nvSpPr>
            <p:cNvPr id="28680" name="Line 7"/>
            <p:cNvSpPr>
              <a:spLocks noChangeShapeType="1"/>
            </p:cNvSpPr>
            <p:nvPr/>
          </p:nvSpPr>
          <p:spPr bwMode="auto">
            <a:xfrm>
              <a:off x="2517" y="1729"/>
              <a:ext cx="1134" cy="0"/>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28681" name="AutoShape 8"/>
            <p:cNvSpPr>
              <a:spLocks noChangeArrowheads="1"/>
            </p:cNvSpPr>
            <p:nvPr/>
          </p:nvSpPr>
          <p:spPr bwMode="auto">
            <a:xfrm>
              <a:off x="3660" y="935"/>
              <a:ext cx="1814" cy="2608"/>
            </a:xfrm>
            <a:prstGeom prst="roundRect">
              <a:avLst>
                <a:gd name="adj" fmla="val 3875"/>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p>
          </p:txBody>
        </p:sp>
      </p:grpSp>
      <p:sp>
        <p:nvSpPr>
          <p:cNvPr id="11" name="Ορθογώνιο 10"/>
          <p:cNvSpPr/>
          <p:nvPr/>
        </p:nvSpPr>
        <p:spPr>
          <a:xfrm>
            <a:off x="1151620" y="512676"/>
            <a:ext cx="1442402" cy="646331"/>
          </a:xfrm>
          <a:prstGeom prst="rect">
            <a:avLst/>
          </a:prstGeom>
        </p:spPr>
        <p:txBody>
          <a:bodyPr wrap="square">
            <a:spAutoFit/>
          </a:bodyPr>
          <a:lstStyle/>
          <a:p>
            <a:r>
              <a:rPr lang="el-GR" sz="3600" b="1" dirty="0" smtClean="0">
                <a:solidFill>
                  <a:schemeClr val="accent5">
                    <a:lumMod val="75000"/>
                  </a:schemeClr>
                </a:solidFill>
                <a:latin typeface="Arial" panose="020B0604020202020204" pitchFamily="34" charset="0"/>
              </a:rPr>
              <a:t>ΠΡΙΝ</a:t>
            </a:r>
            <a:r>
              <a:rPr lang="el-GR" sz="2800" b="1" dirty="0" smtClean="0">
                <a:latin typeface="Arial" panose="020B0604020202020204" pitchFamily="34" charset="0"/>
              </a:rPr>
              <a:t> </a:t>
            </a:r>
            <a:endParaRPr lang="en-US" dirty="0"/>
          </a:p>
        </p:txBody>
      </p:sp>
      <p:sp>
        <p:nvSpPr>
          <p:cNvPr id="12" name="Ορθογώνιο 11"/>
          <p:cNvSpPr/>
          <p:nvPr/>
        </p:nvSpPr>
        <p:spPr>
          <a:xfrm>
            <a:off x="6234430" y="514417"/>
            <a:ext cx="1613933" cy="646331"/>
          </a:xfrm>
          <a:prstGeom prst="rect">
            <a:avLst/>
          </a:prstGeom>
        </p:spPr>
        <p:txBody>
          <a:bodyPr wrap="square">
            <a:spAutoFit/>
          </a:bodyPr>
          <a:lstStyle/>
          <a:p>
            <a:r>
              <a:rPr lang="en-US" sz="3600" b="1" dirty="0" smtClean="0">
                <a:solidFill>
                  <a:schemeClr val="accent5">
                    <a:lumMod val="75000"/>
                  </a:schemeClr>
                </a:solidFill>
                <a:latin typeface="Arial" panose="020B0604020202020204" pitchFamily="34" charset="0"/>
              </a:rPr>
              <a:t>META</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stretch>
            <a:fillRect/>
          </a:stretch>
        </p:blipFill>
        <p:spPr>
          <a:xfrm>
            <a:off x="971600" y="1165349"/>
            <a:ext cx="7191070" cy="4711923"/>
          </a:xfrm>
          <a:prstGeom prst="rect">
            <a:avLst/>
          </a:prstGeom>
        </p:spPr>
      </p:pic>
      <p:sp>
        <p:nvSpPr>
          <p:cNvPr id="5" name="Ορθογώνιο 4"/>
          <p:cNvSpPr/>
          <p:nvPr/>
        </p:nvSpPr>
        <p:spPr>
          <a:xfrm>
            <a:off x="573314" y="457463"/>
            <a:ext cx="1442402" cy="830997"/>
          </a:xfrm>
          <a:prstGeom prst="rect">
            <a:avLst/>
          </a:prstGeom>
        </p:spPr>
        <p:txBody>
          <a:bodyPr wrap="square">
            <a:spAutoFit/>
          </a:bodyPr>
          <a:lstStyle/>
          <a:p>
            <a:endParaRPr lang="en-US" sz="1200" dirty="0">
              <a:solidFill>
                <a:srgbClr val="000000"/>
              </a:solidFill>
              <a:latin typeface="Arial" panose="020B0604020202020204" pitchFamily="34" charset="0"/>
            </a:endParaRPr>
          </a:p>
          <a:p>
            <a:r>
              <a:rPr lang="el-GR" sz="3600" b="1" dirty="0">
                <a:solidFill>
                  <a:schemeClr val="accent5">
                    <a:lumMod val="75000"/>
                  </a:schemeClr>
                </a:solidFill>
                <a:latin typeface="Arial" panose="020B0604020202020204" pitchFamily="34" charset="0"/>
              </a:rPr>
              <a:t>ΠΡΙΝ</a:t>
            </a:r>
            <a:r>
              <a:rPr lang="el-GR" sz="2800" b="1" dirty="0">
                <a:latin typeface="Arial" panose="020B0604020202020204" pitchFamily="34" charset="0"/>
              </a:rPr>
              <a:t> </a:t>
            </a:r>
            <a:endParaRPr lang="en-US" dirty="0"/>
          </a:p>
        </p:txBody>
      </p:sp>
      <p:pic>
        <p:nvPicPr>
          <p:cNvPr id="6" name="Εικόνα 5"/>
          <p:cNvPicPr>
            <a:picLocks noChangeAspect="1"/>
          </p:cNvPicPr>
          <p:nvPr/>
        </p:nvPicPr>
        <p:blipFill>
          <a:blip r:embed="rId3" cstate="print"/>
          <a:stretch>
            <a:fillRect/>
          </a:stretch>
        </p:blipFill>
        <p:spPr>
          <a:xfrm>
            <a:off x="7308304" y="5877272"/>
            <a:ext cx="1524334" cy="673266"/>
          </a:xfrm>
          <a:prstGeom prst="rect">
            <a:avLst/>
          </a:prstGeom>
        </p:spPr>
      </p:pic>
    </p:spTree>
    <p:extLst>
      <p:ext uri="{BB962C8B-B14F-4D97-AF65-F5344CB8AC3E}">
        <p14:creationId xmlns:p14="http://schemas.microsoft.com/office/powerpoint/2010/main" val="27314166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l"/>
            <a:r>
              <a:rPr lang="el-GR" sz="3600" b="1" dirty="0" smtClean="0">
                <a:solidFill>
                  <a:schemeClr val="accent5">
                    <a:lumMod val="75000"/>
                  </a:schemeClr>
                </a:solidFill>
                <a:latin typeface="Arial" panose="020B0604020202020204" pitchFamily="34" charset="0"/>
                <a:ea typeface="+mn-ea"/>
                <a:cs typeface="+mn-cs"/>
              </a:rPr>
              <a:t>ΜΕΤΑ</a:t>
            </a:r>
            <a:endParaRPr lang="en-US" sz="3600" b="1" dirty="0">
              <a:solidFill>
                <a:schemeClr val="accent5">
                  <a:lumMod val="75000"/>
                </a:schemeClr>
              </a:solidFill>
              <a:latin typeface="Arial" panose="020B0604020202020204" pitchFamily="34" charset="0"/>
              <a:ea typeface="+mn-ea"/>
              <a:cs typeface="+mn-cs"/>
            </a:endParaRPr>
          </a:p>
        </p:txBody>
      </p:sp>
      <p:pic>
        <p:nvPicPr>
          <p:cNvPr id="4" name="Θέση περιεχομένου 3"/>
          <p:cNvPicPr>
            <a:picLocks noGrp="1" noChangeAspect="1"/>
          </p:cNvPicPr>
          <p:nvPr>
            <p:ph idx="1"/>
          </p:nvPr>
        </p:nvPicPr>
        <p:blipFill>
          <a:blip r:embed="rId2" cstate="print"/>
          <a:stretch>
            <a:fillRect/>
          </a:stretch>
        </p:blipFill>
        <p:spPr>
          <a:xfrm>
            <a:off x="827584" y="1304764"/>
            <a:ext cx="7519051" cy="4963690"/>
          </a:xfrm>
          <a:prstGeom prst="rect">
            <a:avLst/>
          </a:prstGeom>
        </p:spPr>
      </p:pic>
    </p:spTree>
    <p:extLst>
      <p:ext uri="{BB962C8B-B14F-4D97-AF65-F5344CB8AC3E}">
        <p14:creationId xmlns:p14="http://schemas.microsoft.com/office/powerpoint/2010/main" val="3769107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p:cNvSpPr>
            <a:spLocks noGrp="1"/>
          </p:cNvSpPr>
          <p:nvPr>
            <p:ph type="sldNum" sz="quarter" idx="12"/>
          </p:nvPr>
        </p:nvSpPr>
        <p:spPr/>
        <p:txBody>
          <a:bodyPr/>
          <a:lstStyle/>
          <a:p>
            <a:pPr lvl="1">
              <a:defRPr/>
            </a:pPr>
            <a:fld id="{DA8A7EF3-1F8E-452C-A07E-7552FE3C7F6B}" type="slidenum">
              <a:rPr lang="el-GR" smtClean="0"/>
              <a:pPr lvl="1">
                <a:defRPr/>
              </a:pPr>
              <a:t>2</a:t>
            </a:fld>
            <a:endParaRPr lang="el-GR">
              <a:latin typeface="+mn-lt"/>
            </a:endParaRPr>
          </a:p>
        </p:txBody>
      </p:sp>
      <p:sp>
        <p:nvSpPr>
          <p:cNvPr id="4" name="2 - Θέση περιεχομένου"/>
          <p:cNvSpPr>
            <a:spLocks noGrp="1"/>
          </p:cNvSpPr>
          <p:nvPr>
            <p:ph idx="4294967295"/>
          </p:nvPr>
        </p:nvSpPr>
        <p:spPr>
          <a:xfrm>
            <a:off x="250825" y="980728"/>
            <a:ext cx="8642350" cy="4104754"/>
          </a:xfrm>
          <a:prstGeom prst="rect">
            <a:avLst/>
          </a:prstGeom>
        </p:spPr>
        <p:txBody>
          <a:bodyPr/>
          <a:lstStyle/>
          <a:p>
            <a:pPr algn="ctr" eaLnBrk="1" hangingPunct="1">
              <a:lnSpc>
                <a:spcPct val="80000"/>
              </a:lnSpc>
              <a:buFont typeface="Arial" charset="0"/>
              <a:buNone/>
            </a:pPr>
            <a:r>
              <a:rPr lang="el-GR" b="1" dirty="0" smtClean="0">
                <a:latin typeface="Arial" charset="0"/>
              </a:rPr>
              <a:t> </a:t>
            </a:r>
            <a:r>
              <a:rPr lang="el-GR" b="1" dirty="0" smtClean="0">
                <a:solidFill>
                  <a:srgbClr val="C00000"/>
                </a:solidFill>
                <a:latin typeface="+mj-lt"/>
              </a:rPr>
              <a:t>Σχολικά εγχειρίδια για αμβλύωπες μαθητές</a:t>
            </a:r>
            <a:endParaRPr lang="el-GR" b="1" dirty="0" smtClean="0">
              <a:latin typeface="+mj-lt"/>
            </a:endParaRPr>
          </a:p>
          <a:p>
            <a:pPr algn="ctr" eaLnBrk="1" hangingPunct="1">
              <a:lnSpc>
                <a:spcPct val="80000"/>
              </a:lnSpc>
              <a:buFont typeface="Arial" charset="0"/>
              <a:buNone/>
            </a:pPr>
            <a:r>
              <a:rPr lang="el-GR" b="1" dirty="0" smtClean="0">
                <a:latin typeface="Arial" charset="0"/>
              </a:rPr>
              <a:t>   </a:t>
            </a:r>
          </a:p>
          <a:p>
            <a:pPr algn="ctr" eaLnBrk="1" hangingPunct="1">
              <a:lnSpc>
                <a:spcPct val="80000"/>
              </a:lnSpc>
              <a:buFont typeface="Arial" charset="0"/>
              <a:buNone/>
            </a:pPr>
            <a:r>
              <a:rPr lang="el-GR" sz="2400" dirty="0" smtClean="0">
                <a:solidFill>
                  <a:srgbClr val="002060"/>
                </a:solidFill>
                <a:latin typeface="Verdana" pitchFamily="34" charset="0"/>
              </a:rPr>
              <a:t>Στο πλαίσιο του εν λόγω έργου </a:t>
            </a:r>
          </a:p>
          <a:p>
            <a:pPr algn="ctr" eaLnBrk="1" hangingPunct="1">
              <a:lnSpc>
                <a:spcPct val="80000"/>
              </a:lnSpc>
              <a:buFont typeface="Arial" charset="0"/>
              <a:buNone/>
            </a:pPr>
            <a:r>
              <a:rPr lang="el-GR" sz="2400" dirty="0" smtClean="0">
                <a:solidFill>
                  <a:srgbClr val="002060"/>
                </a:solidFill>
                <a:latin typeface="Verdana" pitchFamily="34" charset="0"/>
              </a:rPr>
              <a:t>εντάσσεται και η δράση που αφορά στην</a:t>
            </a:r>
          </a:p>
          <a:p>
            <a:pPr eaLnBrk="1" hangingPunct="1">
              <a:lnSpc>
                <a:spcPct val="80000"/>
              </a:lnSpc>
              <a:buFont typeface="Arial" charset="0"/>
              <a:buNone/>
            </a:pPr>
            <a:r>
              <a:rPr lang="el-GR" sz="2400" dirty="0" smtClean="0">
                <a:solidFill>
                  <a:srgbClr val="002060"/>
                </a:solidFill>
                <a:latin typeface="Verdana" pitchFamily="34" charset="0"/>
              </a:rPr>
              <a:t> </a:t>
            </a:r>
          </a:p>
          <a:p>
            <a:pPr eaLnBrk="1" hangingPunct="1">
              <a:lnSpc>
                <a:spcPct val="80000"/>
              </a:lnSpc>
              <a:buFont typeface="Arial" charset="0"/>
              <a:buNone/>
            </a:pPr>
            <a:r>
              <a:rPr lang="el-GR" sz="2400" dirty="0" smtClean="0">
                <a:solidFill>
                  <a:srgbClr val="002060"/>
                </a:solidFill>
                <a:latin typeface="Verdana" pitchFamily="34" charset="0"/>
              </a:rPr>
              <a:t> </a:t>
            </a:r>
            <a:endParaRPr lang="el-GR" sz="2400" dirty="0">
              <a:solidFill>
                <a:srgbClr val="002060"/>
              </a:solidFill>
              <a:latin typeface="Verdana" pitchFamily="34" charset="0"/>
            </a:endParaRPr>
          </a:p>
          <a:p>
            <a:pPr algn="ctr" eaLnBrk="1" hangingPunct="1">
              <a:lnSpc>
                <a:spcPct val="80000"/>
              </a:lnSpc>
              <a:buFont typeface="Arial" charset="0"/>
              <a:buNone/>
            </a:pPr>
            <a:r>
              <a:rPr lang="el-GR" sz="2600" b="1" dirty="0" smtClean="0">
                <a:solidFill>
                  <a:srgbClr val="002060"/>
                </a:solidFill>
                <a:latin typeface="Verdana" pitchFamily="34" charset="0"/>
              </a:rPr>
              <a:t>Προσαρμογή των σχολικών εγχειριδίων </a:t>
            </a:r>
          </a:p>
          <a:p>
            <a:pPr algn="ctr" eaLnBrk="1" hangingPunct="1">
              <a:lnSpc>
                <a:spcPct val="80000"/>
              </a:lnSpc>
              <a:buFont typeface="Arial" charset="0"/>
              <a:buNone/>
            </a:pPr>
            <a:r>
              <a:rPr lang="el-GR" sz="2600" b="1" dirty="0" smtClean="0">
                <a:solidFill>
                  <a:srgbClr val="002060"/>
                </a:solidFill>
                <a:latin typeface="Verdana" pitchFamily="34" charset="0"/>
              </a:rPr>
              <a:t>όλων των βαθμίδων </a:t>
            </a:r>
          </a:p>
          <a:p>
            <a:pPr algn="ctr" eaLnBrk="1" hangingPunct="1">
              <a:lnSpc>
                <a:spcPct val="80000"/>
              </a:lnSpc>
              <a:buFont typeface="Arial" charset="0"/>
              <a:buNone/>
            </a:pPr>
            <a:r>
              <a:rPr lang="el-GR" sz="2600" b="1" dirty="0" smtClean="0">
                <a:solidFill>
                  <a:srgbClr val="002060"/>
                </a:solidFill>
                <a:latin typeface="Verdana" pitchFamily="34" charset="0"/>
              </a:rPr>
              <a:t>για αμβλύωπες μαθητές</a:t>
            </a:r>
            <a:r>
              <a:rPr lang="el-GR" sz="2600" dirty="0" smtClean="0">
                <a:solidFill>
                  <a:srgbClr val="002060"/>
                </a:solidFill>
                <a:latin typeface="Verdana" pitchFamily="34" charset="0"/>
              </a:rPr>
              <a:t> </a:t>
            </a:r>
          </a:p>
        </p:txBody>
      </p:sp>
    </p:spTree>
    <p:extLst>
      <p:ext uri="{BB962C8B-B14F-4D97-AF65-F5344CB8AC3E}">
        <p14:creationId xmlns:p14="http://schemas.microsoft.com/office/powerpoint/2010/main" val="21700314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274638"/>
            <a:ext cx="8229600" cy="1143000"/>
          </a:xfrm>
        </p:spPr>
        <p:txBody>
          <a:bodyPr/>
          <a:lstStyle/>
          <a:p>
            <a:pPr algn="l"/>
            <a:r>
              <a:rPr lang="el-GR" sz="3600" b="1" dirty="0" smtClean="0">
                <a:solidFill>
                  <a:schemeClr val="accent5">
                    <a:lumMod val="75000"/>
                  </a:schemeClr>
                </a:solidFill>
                <a:latin typeface="Arial" panose="020B0604020202020204" pitchFamily="34" charset="0"/>
                <a:ea typeface="+mn-ea"/>
                <a:cs typeface="+mn-cs"/>
              </a:rPr>
              <a:t>ΠΡΙΝ</a:t>
            </a:r>
            <a:endParaRPr lang="en-US" sz="3600" b="1" dirty="0">
              <a:solidFill>
                <a:schemeClr val="accent5">
                  <a:lumMod val="75000"/>
                </a:schemeClr>
              </a:solidFill>
              <a:latin typeface="Arial" panose="020B0604020202020204" pitchFamily="34" charset="0"/>
              <a:ea typeface="+mn-ea"/>
              <a:cs typeface="+mn-cs"/>
            </a:endParaRPr>
          </a:p>
        </p:txBody>
      </p:sp>
      <p:pic>
        <p:nvPicPr>
          <p:cNvPr id="4" name="Θέση περιεχομένου 3"/>
          <p:cNvPicPr>
            <a:picLocks noGrp="1" noChangeAspect="1"/>
          </p:cNvPicPr>
          <p:nvPr>
            <p:ph idx="1"/>
          </p:nvPr>
        </p:nvPicPr>
        <p:blipFill>
          <a:blip r:embed="rId2" cstate="print"/>
          <a:stretch>
            <a:fillRect/>
          </a:stretch>
        </p:blipFill>
        <p:spPr>
          <a:xfrm>
            <a:off x="359532" y="1196752"/>
            <a:ext cx="8542329" cy="4954562"/>
          </a:xfrm>
          <a:prstGeom prst="rect">
            <a:avLst/>
          </a:prstGeom>
        </p:spPr>
      </p:pic>
    </p:spTree>
    <p:extLst>
      <p:ext uri="{BB962C8B-B14F-4D97-AF65-F5344CB8AC3E}">
        <p14:creationId xmlns:p14="http://schemas.microsoft.com/office/powerpoint/2010/main" val="36042011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n-US"/>
          </a:p>
        </p:txBody>
      </p:sp>
      <p:pic>
        <p:nvPicPr>
          <p:cNvPr id="4" name="Θέση περιεχομένου 3"/>
          <p:cNvPicPr>
            <a:picLocks noGrp="1" noChangeAspect="1"/>
          </p:cNvPicPr>
          <p:nvPr>
            <p:ph idx="1"/>
          </p:nvPr>
        </p:nvPicPr>
        <p:blipFill>
          <a:blip r:embed="rId2" cstate="print"/>
          <a:stretch>
            <a:fillRect/>
          </a:stretch>
        </p:blipFill>
        <p:spPr>
          <a:xfrm>
            <a:off x="179512" y="116632"/>
            <a:ext cx="8424936" cy="6569201"/>
          </a:xfrm>
          <a:prstGeom prst="rect">
            <a:avLst/>
          </a:prstGeom>
        </p:spPr>
      </p:pic>
      <p:sp>
        <p:nvSpPr>
          <p:cNvPr id="5" name="4 - Ορθογώνιο"/>
          <p:cNvSpPr/>
          <p:nvPr/>
        </p:nvSpPr>
        <p:spPr>
          <a:xfrm>
            <a:off x="4203950" y="3244334"/>
            <a:ext cx="736099" cy="369332"/>
          </a:xfrm>
          <a:prstGeom prst="rect">
            <a:avLst/>
          </a:prstGeom>
        </p:spPr>
        <p:txBody>
          <a:bodyPr wrap="none">
            <a:spAutoFit/>
          </a:bodyPr>
          <a:lstStyle/>
          <a:p>
            <a:pPr marL="0" indent="0">
              <a:buNone/>
            </a:pPr>
            <a:r>
              <a:rPr lang="el-GR" b="1" dirty="0" smtClean="0">
                <a:solidFill>
                  <a:schemeClr val="accent5">
                    <a:lumMod val="75000"/>
                  </a:schemeClr>
                </a:solidFill>
                <a:latin typeface="Arial" panose="020B0604020202020204" pitchFamily="34" charset="0"/>
              </a:rPr>
              <a:t>ΠΡΙΝ</a:t>
            </a:r>
          </a:p>
        </p:txBody>
      </p:sp>
    </p:spTree>
    <p:extLst>
      <p:ext uri="{BB962C8B-B14F-4D97-AF65-F5344CB8AC3E}">
        <p14:creationId xmlns:p14="http://schemas.microsoft.com/office/powerpoint/2010/main" val="1330785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332656"/>
            <a:ext cx="8229600" cy="648072"/>
          </a:xfrm>
        </p:spPr>
        <p:txBody>
          <a:bodyPr/>
          <a:lstStyle/>
          <a:p>
            <a:pPr algn="l"/>
            <a:r>
              <a:rPr lang="el-GR" sz="3600" b="1" dirty="0" smtClean="0">
                <a:solidFill>
                  <a:schemeClr val="accent5">
                    <a:lumMod val="75000"/>
                  </a:schemeClr>
                </a:solidFill>
                <a:latin typeface="Arial" panose="020B0604020202020204" pitchFamily="34" charset="0"/>
                <a:ea typeface="+mn-ea"/>
                <a:cs typeface="+mn-cs"/>
              </a:rPr>
              <a:t>ΠΡΙΝ</a:t>
            </a:r>
            <a:endParaRPr lang="en-US" sz="3600" b="1" dirty="0">
              <a:solidFill>
                <a:schemeClr val="accent5">
                  <a:lumMod val="75000"/>
                </a:schemeClr>
              </a:solidFill>
              <a:latin typeface="Arial" panose="020B0604020202020204" pitchFamily="34" charset="0"/>
              <a:ea typeface="+mn-ea"/>
              <a:cs typeface="+mn-cs"/>
            </a:endParaRPr>
          </a:p>
        </p:txBody>
      </p:sp>
      <p:pic>
        <p:nvPicPr>
          <p:cNvPr id="4" name="Θέση περιεχομένου 3"/>
          <p:cNvPicPr>
            <a:picLocks noGrp="1" noChangeAspect="1"/>
          </p:cNvPicPr>
          <p:nvPr>
            <p:ph idx="1"/>
          </p:nvPr>
        </p:nvPicPr>
        <p:blipFill>
          <a:blip r:embed="rId2" cstate="print"/>
          <a:stretch>
            <a:fillRect/>
          </a:stretch>
        </p:blipFill>
        <p:spPr>
          <a:xfrm>
            <a:off x="611560" y="1016732"/>
            <a:ext cx="7933549" cy="5374485"/>
          </a:xfrm>
          <a:prstGeom prst="rect">
            <a:avLst/>
          </a:prstGeom>
        </p:spPr>
      </p:pic>
    </p:spTree>
    <p:extLst>
      <p:ext uri="{BB962C8B-B14F-4D97-AF65-F5344CB8AC3E}">
        <p14:creationId xmlns:p14="http://schemas.microsoft.com/office/powerpoint/2010/main" val="35673314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804248" y="108012"/>
            <a:ext cx="1620180" cy="620688"/>
          </a:xfrm>
        </p:spPr>
        <p:txBody>
          <a:bodyPr/>
          <a:lstStyle/>
          <a:p>
            <a:pPr algn="l"/>
            <a:r>
              <a:rPr lang="el-GR" sz="3600" b="1" dirty="0" smtClean="0">
                <a:solidFill>
                  <a:schemeClr val="accent5">
                    <a:lumMod val="75000"/>
                  </a:schemeClr>
                </a:solidFill>
                <a:latin typeface="Arial" panose="020B0604020202020204" pitchFamily="34" charset="0"/>
                <a:cs typeface="Arial" panose="020B0604020202020204" pitchFamily="34" charset="0"/>
              </a:rPr>
              <a:t>ΜΕΤΑ</a:t>
            </a:r>
            <a:endParaRPr lang="en-US" sz="3600" b="1" dirty="0">
              <a:solidFill>
                <a:schemeClr val="accent5">
                  <a:lumMod val="75000"/>
                </a:schemeClr>
              </a:solidFill>
              <a:latin typeface="Arial" panose="020B0604020202020204" pitchFamily="34" charset="0"/>
              <a:cs typeface="Arial" panose="020B0604020202020204" pitchFamily="34" charset="0"/>
            </a:endParaRPr>
          </a:p>
        </p:txBody>
      </p:sp>
      <p:pic>
        <p:nvPicPr>
          <p:cNvPr id="4" name="Θέση περιεχομένου 3"/>
          <p:cNvPicPr>
            <a:picLocks noGrp="1" noChangeAspect="1"/>
          </p:cNvPicPr>
          <p:nvPr>
            <p:ph idx="1"/>
          </p:nvPr>
        </p:nvPicPr>
        <p:blipFill>
          <a:blip r:embed="rId2" cstate="print"/>
          <a:stretch>
            <a:fillRect/>
          </a:stretch>
        </p:blipFill>
        <p:spPr>
          <a:xfrm>
            <a:off x="0" y="-16545"/>
            <a:ext cx="6707070" cy="4484204"/>
          </a:xfrm>
          <a:prstGeom prst="rect">
            <a:avLst/>
          </a:prstGeom>
        </p:spPr>
      </p:pic>
      <p:pic>
        <p:nvPicPr>
          <p:cNvPr id="5" name="Εικόνα 4"/>
          <p:cNvPicPr>
            <a:picLocks noChangeAspect="1"/>
          </p:cNvPicPr>
          <p:nvPr/>
        </p:nvPicPr>
        <p:blipFill>
          <a:blip r:embed="rId3" cstate="print"/>
          <a:stretch>
            <a:fillRect/>
          </a:stretch>
        </p:blipFill>
        <p:spPr>
          <a:xfrm>
            <a:off x="1" y="4380890"/>
            <a:ext cx="7740352" cy="2418926"/>
          </a:xfrm>
          <a:prstGeom prst="rect">
            <a:avLst/>
          </a:prstGeom>
        </p:spPr>
      </p:pic>
    </p:spTree>
    <p:extLst>
      <p:ext uri="{BB962C8B-B14F-4D97-AF65-F5344CB8AC3E}">
        <p14:creationId xmlns:p14="http://schemas.microsoft.com/office/powerpoint/2010/main" val="29270678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4631" y="202745"/>
            <a:ext cx="2027089" cy="692696"/>
          </a:xfrm>
        </p:spPr>
        <p:txBody>
          <a:bodyPr/>
          <a:lstStyle/>
          <a:p>
            <a:r>
              <a:rPr lang="el-GR" sz="3600" b="1" dirty="0" smtClean="0">
                <a:solidFill>
                  <a:schemeClr val="accent5">
                    <a:lumMod val="75000"/>
                  </a:schemeClr>
                </a:solidFill>
                <a:latin typeface="Arial" panose="020B0604020202020204" pitchFamily="34" charset="0"/>
                <a:cs typeface="Arial" panose="020B0604020202020204" pitchFamily="34" charset="0"/>
              </a:rPr>
              <a:t>ΠΡΙΝ</a:t>
            </a:r>
            <a:endParaRPr lang="en-US" sz="3600" b="1" dirty="0">
              <a:solidFill>
                <a:schemeClr val="accent5">
                  <a:lumMod val="75000"/>
                </a:schemeClr>
              </a:solidFill>
              <a:latin typeface="Arial" panose="020B0604020202020204" pitchFamily="34" charset="0"/>
              <a:cs typeface="Arial" panose="020B0604020202020204" pitchFamily="34" charset="0"/>
            </a:endParaRPr>
          </a:p>
        </p:txBody>
      </p:sp>
      <p:pic>
        <p:nvPicPr>
          <p:cNvPr id="4" name="Θέση περιεχομένου 3"/>
          <p:cNvPicPr>
            <a:picLocks noGrp="1" noChangeAspect="1"/>
          </p:cNvPicPr>
          <p:nvPr>
            <p:ph idx="1"/>
          </p:nvPr>
        </p:nvPicPr>
        <p:blipFill>
          <a:blip r:embed="rId2" cstate="print"/>
          <a:stretch>
            <a:fillRect/>
          </a:stretch>
        </p:blipFill>
        <p:spPr>
          <a:xfrm>
            <a:off x="241684" y="895441"/>
            <a:ext cx="8686800" cy="5485887"/>
          </a:xfrm>
          <a:prstGeom prst="rect">
            <a:avLst/>
          </a:prstGeom>
        </p:spPr>
      </p:pic>
    </p:spTree>
    <p:extLst>
      <p:ext uri="{BB962C8B-B14F-4D97-AF65-F5344CB8AC3E}">
        <p14:creationId xmlns:p14="http://schemas.microsoft.com/office/powerpoint/2010/main" val="12273641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cstate="print"/>
          <a:stretch>
            <a:fillRect/>
          </a:stretch>
        </p:blipFill>
        <p:spPr>
          <a:xfrm>
            <a:off x="114361" y="620687"/>
            <a:ext cx="4467597" cy="6120681"/>
          </a:xfrm>
          <a:prstGeom prst="rect">
            <a:avLst/>
          </a:prstGeom>
        </p:spPr>
      </p:pic>
      <p:pic>
        <p:nvPicPr>
          <p:cNvPr id="6" name="Εικόνα 5"/>
          <p:cNvPicPr>
            <a:picLocks noChangeAspect="1"/>
          </p:cNvPicPr>
          <p:nvPr/>
        </p:nvPicPr>
        <p:blipFill>
          <a:blip r:embed="rId3" cstate="print"/>
          <a:stretch>
            <a:fillRect/>
          </a:stretch>
        </p:blipFill>
        <p:spPr>
          <a:xfrm>
            <a:off x="4716016" y="620688"/>
            <a:ext cx="4329404" cy="6132464"/>
          </a:xfrm>
          <a:prstGeom prst="rect">
            <a:avLst/>
          </a:prstGeom>
        </p:spPr>
      </p:pic>
      <p:sp>
        <p:nvSpPr>
          <p:cNvPr id="7" name="6 - Θέση περιεχομένου"/>
          <p:cNvSpPr>
            <a:spLocks noGrp="1"/>
          </p:cNvSpPr>
          <p:nvPr>
            <p:ph idx="1"/>
          </p:nvPr>
        </p:nvSpPr>
        <p:spPr>
          <a:xfrm>
            <a:off x="395536" y="0"/>
            <a:ext cx="8229600" cy="404664"/>
          </a:xfrm>
        </p:spPr>
        <p:txBody>
          <a:bodyPr/>
          <a:lstStyle/>
          <a:p>
            <a:pPr>
              <a:buNone/>
            </a:pPr>
            <a:r>
              <a:rPr lang="el-GR" sz="3600" b="1" dirty="0" smtClean="0">
                <a:solidFill>
                  <a:schemeClr val="accent5">
                    <a:lumMod val="75000"/>
                  </a:schemeClr>
                </a:solidFill>
                <a:latin typeface="Arial" pitchFamily="34" charset="0"/>
                <a:cs typeface="Arial" pitchFamily="34" charset="0"/>
              </a:rPr>
              <a:t>ΜΕΤΑ</a:t>
            </a:r>
            <a:r>
              <a:rPr lang="el-GR" dirty="0" smtClean="0"/>
              <a:t> </a:t>
            </a:r>
            <a:r>
              <a:rPr lang="el-GR" sz="2800" b="1" dirty="0" smtClean="0">
                <a:solidFill>
                  <a:schemeClr val="accent5">
                    <a:lumMod val="75000"/>
                  </a:schemeClr>
                </a:solidFill>
                <a:latin typeface="Arial" pitchFamily="34" charset="0"/>
                <a:cs typeface="Arial" pitchFamily="34" charset="0"/>
              </a:rPr>
              <a:t>(τεμαχισμός σε επιμέρους τμήματα)</a:t>
            </a:r>
            <a:endParaRPr lang="el-GR" sz="2800" b="1" dirty="0">
              <a:solidFill>
                <a:schemeClr val="accent5">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519207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stretch>
            <a:fillRect/>
          </a:stretch>
        </p:blipFill>
        <p:spPr>
          <a:xfrm>
            <a:off x="395536" y="562592"/>
            <a:ext cx="8172400" cy="6295408"/>
          </a:xfrm>
          <a:prstGeom prst="rect">
            <a:avLst/>
          </a:prstGeom>
        </p:spPr>
      </p:pic>
      <p:sp>
        <p:nvSpPr>
          <p:cNvPr id="6" name="6 - Θέση περιεχομένου"/>
          <p:cNvSpPr>
            <a:spLocks noGrp="1"/>
          </p:cNvSpPr>
          <p:nvPr>
            <p:ph type="title"/>
          </p:nvPr>
        </p:nvSpPr>
        <p:spPr>
          <a:xfrm>
            <a:off x="457200" y="116632"/>
            <a:ext cx="8229600" cy="432048"/>
          </a:xfrm>
        </p:spPr>
        <p:txBody>
          <a:bodyPr/>
          <a:lstStyle/>
          <a:p>
            <a:pPr>
              <a:buNone/>
            </a:pPr>
            <a:r>
              <a:rPr lang="el-GR" sz="3600" b="1" dirty="0" smtClean="0">
                <a:solidFill>
                  <a:schemeClr val="accent5">
                    <a:lumMod val="75000"/>
                  </a:schemeClr>
                </a:solidFill>
                <a:latin typeface="Arial" pitchFamily="34" charset="0"/>
                <a:cs typeface="Arial" pitchFamily="34" charset="0"/>
              </a:rPr>
              <a:t>ΜΕΤΑ</a:t>
            </a:r>
            <a:r>
              <a:rPr lang="el-GR" dirty="0" smtClean="0"/>
              <a:t> </a:t>
            </a:r>
            <a:r>
              <a:rPr lang="el-GR" sz="2800" b="1" dirty="0" smtClean="0">
                <a:solidFill>
                  <a:schemeClr val="accent5">
                    <a:lumMod val="75000"/>
                  </a:schemeClr>
                </a:solidFill>
                <a:latin typeface="Arial" pitchFamily="34" charset="0"/>
                <a:cs typeface="Arial" pitchFamily="34" charset="0"/>
              </a:rPr>
              <a:t>(τεμαχισμός σε επιμέρους τμήματα)</a:t>
            </a:r>
            <a:endParaRPr lang="el-GR" sz="2800" b="1" dirty="0">
              <a:solidFill>
                <a:schemeClr val="accent5">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41626798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79512" y="219161"/>
            <a:ext cx="8507288" cy="6126163"/>
          </a:xfrm>
        </p:spPr>
        <p:txBody>
          <a:bodyPr/>
          <a:lstStyle/>
          <a:p>
            <a:endParaRPr lang="en-US" sz="1400" dirty="0">
              <a:solidFill>
                <a:srgbClr val="000000"/>
              </a:solidFill>
              <a:latin typeface="Arial" panose="020B0604020202020204" pitchFamily="34" charset="0"/>
            </a:endParaRPr>
          </a:p>
          <a:p>
            <a:pPr marL="0" indent="0">
              <a:buNone/>
            </a:pPr>
            <a:r>
              <a:rPr lang="el-GR" sz="3600" b="1" dirty="0" smtClean="0">
                <a:solidFill>
                  <a:schemeClr val="accent5">
                    <a:lumMod val="75000"/>
                  </a:schemeClr>
                </a:solidFill>
                <a:latin typeface="Arial" panose="020B0604020202020204" pitchFamily="34" charset="0"/>
                <a:ea typeface="+mj-ea"/>
                <a:cs typeface="Arial" panose="020B0604020202020204" pitchFamily="34" charset="0"/>
              </a:rPr>
              <a:t>       ΠΡΙΝ</a:t>
            </a:r>
          </a:p>
          <a:p>
            <a:pPr marL="0" indent="0">
              <a:buNone/>
            </a:pPr>
            <a:r>
              <a:rPr lang="el-GR" b="1" dirty="0" smtClean="0">
                <a:latin typeface="Arial" panose="020B0604020202020204" pitchFamily="34" charset="0"/>
              </a:rPr>
              <a:t> </a:t>
            </a:r>
            <a:endParaRPr lang="en-US" dirty="0"/>
          </a:p>
        </p:txBody>
      </p:sp>
      <p:pic>
        <p:nvPicPr>
          <p:cNvPr id="4" name="Εικόνα 3"/>
          <p:cNvPicPr>
            <a:picLocks noChangeAspect="1"/>
          </p:cNvPicPr>
          <p:nvPr/>
        </p:nvPicPr>
        <p:blipFill>
          <a:blip r:embed="rId2" cstate="print"/>
          <a:stretch>
            <a:fillRect/>
          </a:stretch>
        </p:blipFill>
        <p:spPr>
          <a:xfrm>
            <a:off x="820980" y="1631937"/>
            <a:ext cx="2346864" cy="2880320"/>
          </a:xfrm>
          <a:prstGeom prst="rect">
            <a:avLst/>
          </a:prstGeom>
        </p:spPr>
      </p:pic>
      <p:sp>
        <p:nvSpPr>
          <p:cNvPr id="5" name="Ορθογώνιο 4"/>
          <p:cNvSpPr/>
          <p:nvPr/>
        </p:nvSpPr>
        <p:spPr>
          <a:xfrm>
            <a:off x="5724128" y="612557"/>
            <a:ext cx="1620180" cy="800219"/>
          </a:xfrm>
          <a:prstGeom prst="rect">
            <a:avLst/>
          </a:prstGeom>
        </p:spPr>
        <p:txBody>
          <a:bodyPr wrap="square">
            <a:spAutoFit/>
          </a:bodyPr>
          <a:lstStyle/>
          <a:p>
            <a:endParaRPr lang="en-US" sz="1000" dirty="0">
              <a:solidFill>
                <a:srgbClr val="000000"/>
              </a:solidFill>
              <a:latin typeface="Arial" panose="020B0604020202020204" pitchFamily="34" charset="0"/>
            </a:endParaRPr>
          </a:p>
          <a:p>
            <a:r>
              <a:rPr lang="el-GR" sz="3600" b="1" dirty="0">
                <a:solidFill>
                  <a:schemeClr val="accent5">
                    <a:lumMod val="75000"/>
                  </a:schemeClr>
                </a:solidFill>
                <a:latin typeface="Arial" panose="020B0604020202020204" pitchFamily="34" charset="0"/>
                <a:ea typeface="+mj-ea"/>
                <a:cs typeface="Arial" panose="020B0604020202020204" pitchFamily="34" charset="0"/>
              </a:rPr>
              <a:t>ΜΕΤΑ</a:t>
            </a:r>
            <a:r>
              <a:rPr lang="el-GR" sz="2800" b="1" dirty="0">
                <a:solidFill>
                  <a:schemeClr val="accent5">
                    <a:lumMod val="75000"/>
                  </a:schemeClr>
                </a:solidFill>
                <a:latin typeface="Arial" panose="020B0604020202020204" pitchFamily="34" charset="0"/>
              </a:rPr>
              <a:t> </a:t>
            </a:r>
            <a:endParaRPr lang="en-US" sz="2800" dirty="0">
              <a:solidFill>
                <a:schemeClr val="accent5">
                  <a:lumMod val="75000"/>
                </a:schemeClr>
              </a:solidFill>
            </a:endParaRPr>
          </a:p>
        </p:txBody>
      </p:sp>
      <p:pic>
        <p:nvPicPr>
          <p:cNvPr id="21505" name="Picture 1"/>
          <p:cNvPicPr>
            <a:picLocks noChangeAspect="1" noChangeArrowheads="1"/>
          </p:cNvPicPr>
          <p:nvPr/>
        </p:nvPicPr>
        <p:blipFill>
          <a:blip r:embed="rId3" cstate="print"/>
          <a:srcRect/>
          <a:stretch>
            <a:fillRect/>
          </a:stretch>
        </p:blipFill>
        <p:spPr bwMode="auto">
          <a:xfrm>
            <a:off x="4731965" y="1559929"/>
            <a:ext cx="3800475" cy="3962400"/>
          </a:xfrm>
          <a:prstGeom prst="rect">
            <a:avLst/>
          </a:prstGeom>
          <a:noFill/>
          <a:ln w="9525">
            <a:noFill/>
            <a:miter lim="800000"/>
            <a:headEnd/>
            <a:tailEnd/>
          </a:ln>
        </p:spPr>
      </p:pic>
    </p:spTree>
    <p:extLst>
      <p:ext uri="{BB962C8B-B14F-4D97-AF65-F5344CB8AC3E}">
        <p14:creationId xmlns:p14="http://schemas.microsoft.com/office/powerpoint/2010/main" val="22195641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3861048"/>
            <a:ext cx="1835696" cy="418058"/>
          </a:xfrm>
        </p:spPr>
        <p:txBody>
          <a:bodyPr/>
          <a:lstStyle/>
          <a:p>
            <a:pPr algn="l"/>
            <a:r>
              <a:rPr lang="el-GR" sz="3600" b="1" dirty="0" smtClean="0">
                <a:solidFill>
                  <a:schemeClr val="accent5">
                    <a:lumMod val="75000"/>
                  </a:schemeClr>
                </a:solidFill>
                <a:latin typeface="Arial" panose="020B0604020202020204" pitchFamily="34" charset="0"/>
                <a:cs typeface="Arial" panose="020B0604020202020204" pitchFamily="34" charset="0"/>
              </a:rPr>
              <a:t>ΜΕΤΑ</a:t>
            </a:r>
            <a:endParaRPr lang="en-US" sz="3600" b="1" dirty="0">
              <a:solidFill>
                <a:schemeClr val="accent5">
                  <a:lumMod val="75000"/>
                </a:schemeClr>
              </a:solidFill>
              <a:latin typeface="Arial" panose="020B0604020202020204" pitchFamily="34" charset="0"/>
              <a:cs typeface="Arial" panose="020B0604020202020204" pitchFamily="34" charset="0"/>
            </a:endParaRPr>
          </a:p>
        </p:txBody>
      </p:sp>
      <p:pic>
        <p:nvPicPr>
          <p:cNvPr id="4" name="Θέση περιεχομένου 3"/>
          <p:cNvPicPr>
            <a:picLocks noGrp="1" noChangeAspect="1"/>
          </p:cNvPicPr>
          <p:nvPr>
            <p:ph idx="1"/>
          </p:nvPr>
        </p:nvPicPr>
        <p:blipFill>
          <a:blip r:embed="rId2" cstate="print"/>
          <a:stretch>
            <a:fillRect/>
          </a:stretch>
        </p:blipFill>
        <p:spPr>
          <a:xfrm>
            <a:off x="3095328" y="1556792"/>
            <a:ext cx="6048672" cy="5148723"/>
          </a:xfrm>
          <a:prstGeom prst="rect">
            <a:avLst/>
          </a:prstGeom>
        </p:spPr>
      </p:pic>
      <p:pic>
        <p:nvPicPr>
          <p:cNvPr id="5" name="Θέση περιεχομένου 4"/>
          <p:cNvPicPr>
            <a:picLocks noChangeAspect="1"/>
          </p:cNvPicPr>
          <p:nvPr/>
        </p:nvPicPr>
        <p:blipFill>
          <a:blip r:embed="rId3" cstate="print"/>
          <a:stretch>
            <a:fillRect/>
          </a:stretch>
        </p:blipFill>
        <p:spPr bwMode="auto">
          <a:xfrm>
            <a:off x="1691680" y="0"/>
            <a:ext cx="4464496" cy="1969684"/>
          </a:xfrm>
          <a:prstGeom prst="rect">
            <a:avLst/>
          </a:prstGeom>
          <a:noFill/>
          <a:ln w="9525">
            <a:noFill/>
            <a:miter lim="800000"/>
            <a:headEnd/>
            <a:tailEnd/>
          </a:ln>
        </p:spPr>
      </p:pic>
      <p:sp>
        <p:nvSpPr>
          <p:cNvPr id="6" name="5 - Ορθογώνιο"/>
          <p:cNvSpPr/>
          <p:nvPr/>
        </p:nvSpPr>
        <p:spPr>
          <a:xfrm>
            <a:off x="251520" y="260648"/>
            <a:ext cx="1296144" cy="646331"/>
          </a:xfrm>
          <a:prstGeom prst="rect">
            <a:avLst/>
          </a:prstGeom>
        </p:spPr>
        <p:txBody>
          <a:bodyPr wrap="square">
            <a:spAutoFit/>
          </a:bodyPr>
          <a:lstStyle/>
          <a:p>
            <a:pPr marL="0" indent="0">
              <a:buNone/>
            </a:pPr>
            <a:r>
              <a:rPr lang="el-GR" sz="3600" b="1" dirty="0" smtClean="0">
                <a:solidFill>
                  <a:schemeClr val="accent5">
                    <a:lumMod val="75000"/>
                  </a:schemeClr>
                </a:solidFill>
                <a:latin typeface="Arial" panose="020B0604020202020204" pitchFamily="34" charset="0"/>
                <a:ea typeface="+mj-ea"/>
                <a:cs typeface="Arial" panose="020B0604020202020204" pitchFamily="34" charset="0"/>
              </a:rPr>
              <a:t>ΠΡΙΝ</a:t>
            </a:r>
          </a:p>
        </p:txBody>
      </p:sp>
    </p:spTree>
    <p:extLst>
      <p:ext uri="{BB962C8B-B14F-4D97-AF65-F5344CB8AC3E}">
        <p14:creationId xmlns:p14="http://schemas.microsoft.com/office/powerpoint/2010/main" val="28134848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779912" y="274638"/>
            <a:ext cx="2088232" cy="850106"/>
          </a:xfrm>
        </p:spPr>
        <p:txBody>
          <a:bodyPr/>
          <a:lstStyle/>
          <a:p>
            <a:r>
              <a:rPr lang="el-GR" sz="3600" b="1" dirty="0" smtClean="0">
                <a:solidFill>
                  <a:schemeClr val="accent5">
                    <a:lumMod val="75000"/>
                  </a:schemeClr>
                </a:solidFill>
                <a:latin typeface="Arial" panose="020B0604020202020204" pitchFamily="34" charset="0"/>
                <a:cs typeface="Arial" panose="020B0604020202020204" pitchFamily="34" charset="0"/>
              </a:rPr>
              <a:t>ΠΡΙΝ</a:t>
            </a:r>
            <a:endParaRPr lang="en-US" sz="3600" b="1" dirty="0">
              <a:solidFill>
                <a:schemeClr val="accent5">
                  <a:lumMod val="75000"/>
                </a:schemeClr>
              </a:solidFill>
              <a:latin typeface="Arial" panose="020B0604020202020204" pitchFamily="34" charset="0"/>
              <a:cs typeface="Arial" panose="020B0604020202020204" pitchFamily="34" charset="0"/>
            </a:endParaRPr>
          </a:p>
        </p:txBody>
      </p:sp>
      <p:pic>
        <p:nvPicPr>
          <p:cNvPr id="4" name="Θέση περιεχομένου 3"/>
          <p:cNvPicPr>
            <a:picLocks noGrp="1" noChangeAspect="1"/>
          </p:cNvPicPr>
          <p:nvPr>
            <p:ph idx="1"/>
          </p:nvPr>
        </p:nvPicPr>
        <p:blipFill>
          <a:blip r:embed="rId2" cstate="print"/>
          <a:stretch>
            <a:fillRect/>
          </a:stretch>
        </p:blipFill>
        <p:spPr>
          <a:xfrm>
            <a:off x="1142248" y="1716353"/>
            <a:ext cx="6859503" cy="4293657"/>
          </a:xfrm>
          <a:prstGeom prst="rect">
            <a:avLst/>
          </a:prstGeom>
        </p:spPr>
      </p:pic>
    </p:spTree>
    <p:extLst>
      <p:ext uri="{BB962C8B-B14F-4D97-AF65-F5344CB8AC3E}">
        <p14:creationId xmlns:p14="http://schemas.microsoft.com/office/powerpoint/2010/main" val="42668060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4 - Θέση αριθμού διαφάνειας"/>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marL="342900" indent="-342900">
              <a:defRPr>
                <a:solidFill>
                  <a:schemeClr val="tx1"/>
                </a:solidFill>
                <a:latin typeface="Times New Roman" pitchFamily="18" charset="0"/>
              </a:defRPr>
            </a:lvl1pPr>
            <a:lvl2pPr>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1"/>
            <a:fld id="{4957BEEB-1FBC-4268-BBF2-2450EB352207}" type="slidenum">
              <a:rPr lang="el-GR" smtClean="0"/>
              <a:pPr lvl="1"/>
              <a:t>3</a:t>
            </a:fld>
            <a:endParaRPr lang="el-GR" smtClean="0"/>
          </a:p>
        </p:txBody>
      </p:sp>
      <p:grpSp>
        <p:nvGrpSpPr>
          <p:cNvPr id="13315" name="Group 17"/>
          <p:cNvGrpSpPr>
            <a:grpSpLocks/>
          </p:cNvGrpSpPr>
          <p:nvPr/>
        </p:nvGrpSpPr>
        <p:grpSpPr bwMode="auto">
          <a:xfrm>
            <a:off x="503238" y="4043363"/>
            <a:ext cx="8156575" cy="2259012"/>
            <a:chOff x="317" y="2483"/>
            <a:chExt cx="5138" cy="1423"/>
          </a:xfrm>
        </p:grpSpPr>
        <p:pic>
          <p:nvPicPr>
            <p:cNvPr id="13322" name="Picture 7" descr="cataract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 y="2516"/>
              <a:ext cx="913" cy="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0" descr="glaucoma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0" y="2506"/>
              <a:ext cx="916" cy="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1" descr="maculardegeneration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 y="2483"/>
              <a:ext cx="919" cy="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3" descr="Retinit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 y="2528"/>
              <a:ext cx="2221" cy="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316" name="Group 16"/>
          <p:cNvGrpSpPr>
            <a:grpSpLocks/>
          </p:cNvGrpSpPr>
          <p:nvPr/>
        </p:nvGrpSpPr>
        <p:grpSpPr bwMode="auto">
          <a:xfrm>
            <a:off x="719138" y="431178"/>
            <a:ext cx="7754937" cy="2449513"/>
            <a:chOff x="453" y="232"/>
            <a:chExt cx="4885" cy="1543"/>
          </a:xfrm>
        </p:grpSpPr>
        <p:pic>
          <p:nvPicPr>
            <p:cNvPr id="13318" name="Picture 8" descr="catarac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8" y="323"/>
              <a:ext cx="905" cy="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9" descr="glaucom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4" y="328"/>
              <a:ext cx="916" cy="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2" descr="maculardegenerati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2" y="327"/>
              <a:ext cx="916" cy="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4" descr="tunnel-visi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3" y="232"/>
              <a:ext cx="1543" cy="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7" name="Text Box 15"/>
          <p:cNvSpPr txBox="1">
            <a:spLocks noChangeArrowheads="1"/>
          </p:cNvSpPr>
          <p:nvPr/>
        </p:nvSpPr>
        <p:spPr bwMode="auto">
          <a:xfrm>
            <a:off x="431800" y="2895600"/>
            <a:ext cx="82819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l-GR" sz="2800" dirty="0">
                <a:solidFill>
                  <a:srgbClr val="0000CC"/>
                </a:solidFill>
                <a:latin typeface="Verdana" pitchFamily="34" charset="0"/>
                <a:ea typeface="Verdana" pitchFamily="34" charset="0"/>
                <a:cs typeface="Verdana" pitchFamily="34" charset="0"/>
              </a:rPr>
              <a:t>Πώς μπορεί να βλέπει ένα άτομο </a:t>
            </a:r>
          </a:p>
          <a:p>
            <a:pPr algn="ctr"/>
            <a:r>
              <a:rPr lang="el-GR" sz="2800" dirty="0">
                <a:solidFill>
                  <a:srgbClr val="0000CC"/>
                </a:solidFill>
                <a:latin typeface="Verdana" pitchFamily="34" charset="0"/>
                <a:ea typeface="Verdana" pitchFamily="34" charset="0"/>
                <a:cs typeface="Verdana" pitchFamily="34" charset="0"/>
              </a:rPr>
              <a:t>με σοβαρό πρόβλημα όρασης</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Grp="1" noChangeAspect="1" noChangeArrowheads="1"/>
          </p:cNvPicPr>
          <p:nvPr>
            <p:ph idx="1"/>
          </p:nvPr>
        </p:nvPicPr>
        <p:blipFill>
          <a:blip r:embed="rId2" cstate="print"/>
          <a:srcRect/>
          <a:stretch>
            <a:fillRect/>
          </a:stretch>
        </p:blipFill>
        <p:spPr bwMode="auto">
          <a:xfrm>
            <a:off x="611560" y="1556792"/>
            <a:ext cx="8194675" cy="4492318"/>
          </a:xfrm>
          <a:prstGeom prst="rect">
            <a:avLst/>
          </a:prstGeom>
          <a:noFill/>
          <a:ln w="9525">
            <a:noFill/>
            <a:miter lim="800000"/>
            <a:headEnd/>
            <a:tailEnd/>
          </a:ln>
        </p:spPr>
      </p:pic>
      <p:sp>
        <p:nvSpPr>
          <p:cNvPr id="5" name="Τίτλος 1"/>
          <p:cNvSpPr>
            <a:spLocks noGrp="1"/>
          </p:cNvSpPr>
          <p:nvPr>
            <p:ph type="title"/>
          </p:nvPr>
        </p:nvSpPr>
        <p:spPr>
          <a:xfrm>
            <a:off x="3563888" y="1030722"/>
            <a:ext cx="1835696" cy="418058"/>
          </a:xfrm>
        </p:spPr>
        <p:txBody>
          <a:bodyPr/>
          <a:lstStyle/>
          <a:p>
            <a:r>
              <a:rPr lang="el-GR" sz="3600" b="1" dirty="0" smtClean="0">
                <a:solidFill>
                  <a:schemeClr val="accent5">
                    <a:lumMod val="75000"/>
                  </a:schemeClr>
                </a:solidFill>
                <a:latin typeface="Arial" panose="020B0604020202020204" pitchFamily="34" charset="0"/>
                <a:cs typeface="Arial" panose="020B0604020202020204" pitchFamily="34" charset="0"/>
              </a:rPr>
              <a:t>ΜΕΤΑ</a:t>
            </a:r>
            <a:endParaRPr lang="en-US" sz="36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794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n-US"/>
          </a:p>
        </p:txBody>
      </p:sp>
      <p:pic>
        <p:nvPicPr>
          <p:cNvPr id="16385" name="Picture 1"/>
          <p:cNvPicPr>
            <a:picLocks noGrp="1" noChangeAspect="1" noChangeArrowheads="1"/>
          </p:cNvPicPr>
          <p:nvPr>
            <p:ph idx="1"/>
          </p:nvPr>
        </p:nvPicPr>
        <p:blipFill>
          <a:blip r:embed="rId2" cstate="print"/>
          <a:srcRect/>
          <a:stretch>
            <a:fillRect/>
          </a:stretch>
        </p:blipFill>
        <p:spPr bwMode="auto">
          <a:xfrm>
            <a:off x="37654" y="72639"/>
            <a:ext cx="9142858" cy="6523810"/>
          </a:xfrm>
          <a:prstGeom prst="rect">
            <a:avLst/>
          </a:prstGeom>
          <a:noFill/>
          <a:ln w="9525">
            <a:noFill/>
            <a:miter lim="800000"/>
            <a:headEnd/>
            <a:tailEnd/>
          </a:ln>
        </p:spPr>
      </p:pic>
      <p:sp>
        <p:nvSpPr>
          <p:cNvPr id="5" name="Τίτλος 1"/>
          <p:cNvSpPr txBox="1">
            <a:spLocks/>
          </p:cNvSpPr>
          <p:nvPr/>
        </p:nvSpPr>
        <p:spPr bwMode="auto">
          <a:xfrm>
            <a:off x="5508104" y="1844824"/>
            <a:ext cx="1835696" cy="4180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3600" b="1"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mj-ea"/>
                <a:cs typeface="Arial" panose="020B0604020202020204" pitchFamily="34" charset="0"/>
              </a:rPr>
              <a:t>ΜΕΤΑ</a:t>
            </a:r>
            <a:endParaRPr kumimoji="0" lang="en-US" sz="3600" b="1" i="0" u="none" strike="noStrike" kern="1200" cap="none" spc="0" normalizeH="0" baseline="0" noProof="0" dirty="0">
              <a:ln>
                <a:noFill/>
              </a:ln>
              <a:solidFill>
                <a:schemeClr val="accent5">
                  <a:lumMod val="75000"/>
                </a:schemeClr>
              </a:solidFill>
              <a:effectLst/>
              <a:uLnTx/>
              <a:uFillTx/>
              <a:latin typeface="Arial" panose="020B0604020202020204" pitchFamily="34" charset="0"/>
              <a:ea typeface="+mj-ea"/>
              <a:cs typeface="Arial" panose="020B0604020202020204" pitchFamily="34" charset="0"/>
            </a:endParaRPr>
          </a:p>
        </p:txBody>
      </p:sp>
      <p:sp>
        <p:nvSpPr>
          <p:cNvPr id="6" name="Τίτλος 1"/>
          <p:cNvSpPr txBox="1">
            <a:spLocks/>
          </p:cNvSpPr>
          <p:nvPr/>
        </p:nvSpPr>
        <p:spPr bwMode="auto">
          <a:xfrm>
            <a:off x="1043608" y="116632"/>
            <a:ext cx="1656184" cy="562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3600" b="1"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mj-ea"/>
                <a:cs typeface="Arial" panose="020B0604020202020204" pitchFamily="34" charset="0"/>
              </a:rPr>
              <a:t>ΠΡΙΝ</a:t>
            </a:r>
            <a:endParaRPr kumimoji="0" lang="en-US" sz="3600" b="1" i="0" u="none" strike="noStrike" kern="1200" cap="none" spc="0" normalizeH="0" baseline="0" noProof="0" dirty="0">
              <a:ln>
                <a:noFill/>
              </a:ln>
              <a:solidFill>
                <a:schemeClr val="accent5">
                  <a:lumMod val="75000"/>
                </a:schemeClr>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9360222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88640"/>
            <a:ext cx="8229600" cy="1143000"/>
          </a:xfrm>
        </p:spPr>
        <p:txBody>
          <a:bodyPr/>
          <a:lstStyle/>
          <a:p>
            <a:r>
              <a:rPr lang="el-GR" sz="3600" b="1" dirty="0" smtClean="0">
                <a:solidFill>
                  <a:schemeClr val="accent5">
                    <a:lumMod val="75000"/>
                  </a:schemeClr>
                </a:solidFill>
                <a:latin typeface="Arial" panose="020B0604020202020204" pitchFamily="34" charset="0"/>
                <a:cs typeface="Arial" panose="020B0604020202020204" pitchFamily="34" charset="0"/>
              </a:rPr>
              <a:t>ΠΡΙΝ</a:t>
            </a:r>
            <a:endParaRPr lang="en-US" sz="3600" b="1" dirty="0">
              <a:solidFill>
                <a:schemeClr val="accent5">
                  <a:lumMod val="75000"/>
                </a:schemeClr>
              </a:solidFill>
              <a:latin typeface="Arial" panose="020B0604020202020204" pitchFamily="34" charset="0"/>
              <a:cs typeface="Arial" panose="020B0604020202020204" pitchFamily="34" charset="0"/>
            </a:endParaRPr>
          </a:p>
        </p:txBody>
      </p:sp>
      <p:pic>
        <p:nvPicPr>
          <p:cNvPr id="15361" name="Picture 1"/>
          <p:cNvPicPr>
            <a:picLocks noGrp="1" noChangeAspect="1" noChangeArrowheads="1"/>
          </p:cNvPicPr>
          <p:nvPr>
            <p:ph idx="1"/>
          </p:nvPr>
        </p:nvPicPr>
        <p:blipFill>
          <a:blip r:embed="rId2" cstate="print"/>
          <a:srcRect/>
          <a:stretch>
            <a:fillRect/>
          </a:stretch>
        </p:blipFill>
        <p:spPr bwMode="auto">
          <a:xfrm>
            <a:off x="899592" y="1700808"/>
            <a:ext cx="7076191" cy="4323810"/>
          </a:xfrm>
          <a:prstGeom prst="rect">
            <a:avLst/>
          </a:prstGeom>
          <a:noFill/>
          <a:ln w="9525">
            <a:noFill/>
            <a:miter lim="800000"/>
            <a:headEnd/>
            <a:tailEnd/>
          </a:ln>
        </p:spPr>
      </p:pic>
    </p:spTree>
    <p:extLst>
      <p:ext uri="{BB962C8B-B14F-4D97-AF65-F5344CB8AC3E}">
        <p14:creationId xmlns:p14="http://schemas.microsoft.com/office/powerpoint/2010/main" val="28730478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Grp="1" noChangeAspect="1" noChangeArrowheads="1"/>
          </p:cNvPicPr>
          <p:nvPr>
            <p:ph idx="1"/>
          </p:nvPr>
        </p:nvPicPr>
        <p:blipFill>
          <a:blip r:embed="rId2" cstate="print"/>
          <a:srcRect/>
          <a:stretch>
            <a:fillRect/>
          </a:stretch>
        </p:blipFill>
        <p:spPr bwMode="auto">
          <a:xfrm>
            <a:off x="2622199" y="0"/>
            <a:ext cx="6521801" cy="6541624"/>
          </a:xfrm>
          <a:prstGeom prst="rect">
            <a:avLst/>
          </a:prstGeom>
          <a:noFill/>
          <a:ln w="9525">
            <a:noFill/>
            <a:miter lim="800000"/>
            <a:headEnd/>
            <a:tailEnd/>
          </a:ln>
        </p:spPr>
      </p:pic>
      <p:sp>
        <p:nvSpPr>
          <p:cNvPr id="6" name="Τίτλος 1"/>
          <p:cNvSpPr>
            <a:spLocks noGrp="1"/>
          </p:cNvSpPr>
          <p:nvPr>
            <p:ph type="title"/>
          </p:nvPr>
        </p:nvSpPr>
        <p:spPr>
          <a:xfrm>
            <a:off x="467544" y="2924944"/>
            <a:ext cx="1835696" cy="418058"/>
          </a:xfrm>
        </p:spPr>
        <p:txBody>
          <a:bodyPr/>
          <a:lstStyle/>
          <a:p>
            <a:pPr algn="l"/>
            <a:r>
              <a:rPr lang="el-GR" sz="3600" b="1" dirty="0" smtClean="0">
                <a:solidFill>
                  <a:schemeClr val="accent5">
                    <a:lumMod val="75000"/>
                  </a:schemeClr>
                </a:solidFill>
                <a:latin typeface="Arial" panose="020B0604020202020204" pitchFamily="34" charset="0"/>
                <a:cs typeface="Arial" panose="020B0604020202020204" pitchFamily="34" charset="0"/>
              </a:rPr>
              <a:t>ΜΕΤΑ</a:t>
            </a:r>
            <a:endParaRPr lang="en-US" sz="36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9304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Grp="1" noChangeAspect="1" noChangeArrowheads="1"/>
          </p:cNvPicPr>
          <p:nvPr>
            <p:ph idx="1"/>
          </p:nvPr>
        </p:nvPicPr>
        <p:blipFill>
          <a:blip r:embed="rId2" cstate="print"/>
          <a:srcRect/>
          <a:stretch>
            <a:fillRect/>
          </a:stretch>
        </p:blipFill>
        <p:spPr bwMode="auto">
          <a:xfrm>
            <a:off x="2699792" y="372285"/>
            <a:ext cx="5942858" cy="6485715"/>
          </a:xfrm>
          <a:prstGeom prst="rect">
            <a:avLst/>
          </a:prstGeom>
          <a:noFill/>
          <a:ln w="9525">
            <a:noFill/>
            <a:miter lim="800000"/>
            <a:headEnd/>
            <a:tailEnd/>
          </a:ln>
        </p:spPr>
      </p:pic>
      <p:sp>
        <p:nvSpPr>
          <p:cNvPr id="5" name="4 - Ορθογώνιο"/>
          <p:cNvSpPr/>
          <p:nvPr/>
        </p:nvSpPr>
        <p:spPr>
          <a:xfrm>
            <a:off x="755576" y="2924944"/>
            <a:ext cx="1287532" cy="646331"/>
          </a:xfrm>
          <a:prstGeom prst="rect">
            <a:avLst/>
          </a:prstGeom>
        </p:spPr>
        <p:txBody>
          <a:bodyPr wrap="none">
            <a:spAutoFit/>
          </a:bodyPr>
          <a:lstStyle/>
          <a:p>
            <a:r>
              <a:rPr lang="el-GR" sz="3600" b="1" dirty="0" smtClean="0">
                <a:solidFill>
                  <a:schemeClr val="accent5">
                    <a:lumMod val="75000"/>
                  </a:schemeClr>
                </a:solidFill>
                <a:latin typeface="Arial" panose="020B0604020202020204" pitchFamily="34" charset="0"/>
                <a:ea typeface="+mj-ea"/>
                <a:cs typeface="Arial" panose="020B0604020202020204" pitchFamily="34" charset="0"/>
              </a:rPr>
              <a:t>ΠΡΙΝ</a:t>
            </a:r>
          </a:p>
        </p:txBody>
      </p:sp>
    </p:spTree>
    <p:extLst>
      <p:ext uri="{BB962C8B-B14F-4D97-AF65-F5344CB8AC3E}">
        <p14:creationId xmlns:p14="http://schemas.microsoft.com/office/powerpoint/2010/main" val="24655493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32049"/>
            <a:ext cx="8686799" cy="660648"/>
          </a:xfrm>
        </p:spPr>
        <p:txBody>
          <a:bodyPr/>
          <a:lstStyle/>
          <a:p>
            <a:pPr algn="l"/>
            <a:r>
              <a:rPr lang="el-GR" sz="3600" b="1" dirty="0" smtClean="0">
                <a:solidFill>
                  <a:schemeClr val="accent5">
                    <a:lumMod val="75000"/>
                  </a:schemeClr>
                </a:solidFill>
                <a:latin typeface="Arial" panose="020B0604020202020204" pitchFamily="34" charset="0"/>
                <a:cs typeface="Arial" panose="020B0604020202020204" pitchFamily="34" charset="0"/>
              </a:rPr>
              <a:t>ΜΕΤΑ </a:t>
            </a:r>
            <a:r>
              <a:rPr lang="en-US" sz="3600" b="1" dirty="0" smtClean="0">
                <a:solidFill>
                  <a:schemeClr val="accent5">
                    <a:lumMod val="75000"/>
                  </a:schemeClr>
                </a:solidFill>
                <a:latin typeface="Arial" panose="020B0604020202020204" pitchFamily="34" charset="0"/>
                <a:cs typeface="Arial" panose="020B0604020202020204" pitchFamily="34" charset="0"/>
              </a:rPr>
              <a:t>Landscape</a:t>
            </a:r>
            <a:endParaRPr lang="en-US" sz="3600" b="1" dirty="0">
              <a:solidFill>
                <a:schemeClr val="accent5">
                  <a:lumMod val="75000"/>
                </a:schemeClr>
              </a:solidFill>
              <a:latin typeface="Arial" panose="020B0604020202020204" pitchFamily="34" charset="0"/>
              <a:cs typeface="Arial" panose="020B0604020202020204" pitchFamily="34" charset="0"/>
            </a:endParaRPr>
          </a:p>
        </p:txBody>
      </p:sp>
      <p:pic>
        <p:nvPicPr>
          <p:cNvPr id="4" name="Θέση περιεχομένου 3"/>
          <p:cNvPicPr>
            <a:picLocks noGrp="1" noChangeAspect="1"/>
          </p:cNvPicPr>
          <p:nvPr>
            <p:ph idx="1"/>
          </p:nvPr>
        </p:nvPicPr>
        <p:blipFill>
          <a:blip r:embed="rId2" cstate="print"/>
          <a:stretch>
            <a:fillRect/>
          </a:stretch>
        </p:blipFill>
        <p:spPr>
          <a:xfrm>
            <a:off x="0" y="728507"/>
            <a:ext cx="9095193" cy="5868845"/>
          </a:xfrm>
          <a:prstGeom prst="rect">
            <a:avLst/>
          </a:prstGeom>
        </p:spPr>
      </p:pic>
    </p:spTree>
    <p:extLst>
      <p:ext uri="{BB962C8B-B14F-4D97-AF65-F5344CB8AC3E}">
        <p14:creationId xmlns:p14="http://schemas.microsoft.com/office/powerpoint/2010/main" val="5377185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stretch>
            <a:fillRect/>
          </a:stretch>
        </p:blipFill>
        <p:spPr>
          <a:xfrm>
            <a:off x="0" y="25177"/>
            <a:ext cx="5233547" cy="2731172"/>
          </a:xfrm>
          <a:prstGeom prst="rect">
            <a:avLst/>
          </a:prstGeom>
        </p:spPr>
      </p:pic>
      <p:pic>
        <p:nvPicPr>
          <p:cNvPr id="5" name="Εικόνα 4"/>
          <p:cNvPicPr>
            <a:picLocks noChangeAspect="1"/>
          </p:cNvPicPr>
          <p:nvPr/>
        </p:nvPicPr>
        <p:blipFill>
          <a:blip r:embed="rId3" cstate="print"/>
          <a:stretch>
            <a:fillRect/>
          </a:stretch>
        </p:blipFill>
        <p:spPr>
          <a:xfrm>
            <a:off x="2741797" y="3021656"/>
            <a:ext cx="6402203" cy="3836344"/>
          </a:xfrm>
          <a:prstGeom prst="rect">
            <a:avLst/>
          </a:prstGeom>
        </p:spPr>
      </p:pic>
      <p:sp>
        <p:nvSpPr>
          <p:cNvPr id="8" name="Τίτλος 1"/>
          <p:cNvSpPr txBox="1">
            <a:spLocks/>
          </p:cNvSpPr>
          <p:nvPr/>
        </p:nvSpPr>
        <p:spPr bwMode="auto">
          <a:xfrm>
            <a:off x="6228184" y="1268760"/>
            <a:ext cx="1656184" cy="562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3600" b="1"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mj-ea"/>
                <a:cs typeface="Arial" panose="020B0604020202020204" pitchFamily="34" charset="0"/>
              </a:rPr>
              <a:t>ΠΡΙΝ</a:t>
            </a:r>
            <a:endParaRPr kumimoji="0" lang="en-US" sz="3600" b="1" i="0" u="none" strike="noStrike" kern="1200" cap="none" spc="0" normalizeH="0" baseline="0" noProof="0" dirty="0">
              <a:ln>
                <a:noFill/>
              </a:ln>
              <a:solidFill>
                <a:schemeClr val="accent5">
                  <a:lumMod val="75000"/>
                </a:schemeClr>
              </a:solidFill>
              <a:effectLst/>
              <a:uLnTx/>
              <a:uFillTx/>
              <a:latin typeface="Arial" panose="020B0604020202020204" pitchFamily="34" charset="0"/>
              <a:ea typeface="+mj-ea"/>
              <a:cs typeface="Arial" panose="020B0604020202020204" pitchFamily="34" charset="0"/>
            </a:endParaRPr>
          </a:p>
        </p:txBody>
      </p:sp>
      <p:sp>
        <p:nvSpPr>
          <p:cNvPr id="9" name="Τίτλος 1"/>
          <p:cNvSpPr txBox="1">
            <a:spLocks/>
          </p:cNvSpPr>
          <p:nvPr/>
        </p:nvSpPr>
        <p:spPr bwMode="auto">
          <a:xfrm>
            <a:off x="611560" y="4581128"/>
            <a:ext cx="1835696" cy="4180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3600" b="1"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mj-ea"/>
                <a:cs typeface="Arial" panose="020B0604020202020204" pitchFamily="34" charset="0"/>
              </a:rPr>
              <a:t>ΜΕΤΑ</a:t>
            </a:r>
            <a:endParaRPr kumimoji="0" lang="en-US" sz="3600" b="1" i="0" u="none" strike="noStrike" kern="1200" cap="none" spc="0" normalizeH="0" baseline="0" noProof="0" dirty="0">
              <a:ln>
                <a:noFill/>
              </a:ln>
              <a:solidFill>
                <a:schemeClr val="accent5">
                  <a:lumMod val="75000"/>
                </a:schemeClr>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6928526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p:cNvPicPr>
            <a:picLocks noGrp="1" noChangeAspect="1"/>
          </p:cNvPicPr>
          <p:nvPr>
            <p:ph idx="1"/>
          </p:nvPr>
        </p:nvPicPr>
        <p:blipFill>
          <a:blip r:embed="rId2" cstate="print"/>
          <a:stretch>
            <a:fillRect/>
          </a:stretch>
        </p:blipFill>
        <p:spPr>
          <a:xfrm>
            <a:off x="0" y="729821"/>
            <a:ext cx="2947046" cy="5513157"/>
          </a:xfrm>
          <a:prstGeom prst="rect">
            <a:avLst/>
          </a:prstGeom>
        </p:spPr>
      </p:pic>
      <p:pic>
        <p:nvPicPr>
          <p:cNvPr id="8" name="Εικόνα 7"/>
          <p:cNvPicPr>
            <a:picLocks noChangeAspect="1"/>
          </p:cNvPicPr>
          <p:nvPr/>
        </p:nvPicPr>
        <p:blipFill>
          <a:blip r:embed="rId3" cstate="print"/>
          <a:stretch>
            <a:fillRect/>
          </a:stretch>
        </p:blipFill>
        <p:spPr>
          <a:xfrm>
            <a:off x="4067944" y="605349"/>
            <a:ext cx="4392488" cy="5998653"/>
          </a:xfrm>
          <a:prstGeom prst="rect">
            <a:avLst/>
          </a:prstGeom>
        </p:spPr>
      </p:pic>
      <p:sp>
        <p:nvSpPr>
          <p:cNvPr id="10" name="Τίτλος 1"/>
          <p:cNvSpPr txBox="1">
            <a:spLocks/>
          </p:cNvSpPr>
          <p:nvPr/>
        </p:nvSpPr>
        <p:spPr bwMode="auto">
          <a:xfrm>
            <a:off x="1043608" y="116632"/>
            <a:ext cx="1656184" cy="562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3600" b="1"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mj-ea"/>
                <a:cs typeface="Arial" panose="020B0604020202020204" pitchFamily="34" charset="0"/>
              </a:rPr>
              <a:t>ΠΡΙΝ</a:t>
            </a:r>
            <a:endParaRPr kumimoji="0" lang="en-US" sz="3600" b="1" i="0" u="none" strike="noStrike" kern="1200" cap="none" spc="0" normalizeH="0" baseline="0" noProof="0" dirty="0">
              <a:ln>
                <a:noFill/>
              </a:ln>
              <a:solidFill>
                <a:schemeClr val="accent5">
                  <a:lumMod val="75000"/>
                </a:schemeClr>
              </a:solidFill>
              <a:effectLst/>
              <a:uLnTx/>
              <a:uFillTx/>
              <a:latin typeface="Arial" panose="020B0604020202020204" pitchFamily="34" charset="0"/>
              <a:ea typeface="+mj-ea"/>
              <a:cs typeface="Arial" panose="020B0604020202020204" pitchFamily="34" charset="0"/>
            </a:endParaRPr>
          </a:p>
        </p:txBody>
      </p:sp>
      <p:sp>
        <p:nvSpPr>
          <p:cNvPr id="11" name="Τίτλος 1"/>
          <p:cNvSpPr txBox="1">
            <a:spLocks/>
          </p:cNvSpPr>
          <p:nvPr/>
        </p:nvSpPr>
        <p:spPr bwMode="auto">
          <a:xfrm>
            <a:off x="5508104" y="116632"/>
            <a:ext cx="1835696" cy="5760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3600" b="1"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mj-ea"/>
                <a:cs typeface="Arial" panose="020B0604020202020204" pitchFamily="34" charset="0"/>
              </a:rPr>
              <a:t>ΜΕΤΑ</a:t>
            </a:r>
            <a:endParaRPr kumimoji="0" lang="en-US" sz="3600" b="1" i="0" u="none" strike="noStrike" kern="1200" cap="none" spc="0" normalizeH="0" baseline="0" noProof="0" dirty="0">
              <a:ln>
                <a:noFill/>
              </a:ln>
              <a:solidFill>
                <a:schemeClr val="accent5">
                  <a:lumMod val="75000"/>
                </a:schemeClr>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9839166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Grp="1" noChangeAspect="1" noChangeArrowheads="1"/>
          </p:cNvPicPr>
          <p:nvPr>
            <p:ph idx="1"/>
          </p:nvPr>
        </p:nvPicPr>
        <p:blipFill>
          <a:blip r:embed="rId2" cstate="print"/>
          <a:srcRect/>
          <a:stretch>
            <a:fillRect/>
          </a:stretch>
        </p:blipFill>
        <p:spPr bwMode="auto">
          <a:xfrm>
            <a:off x="191618" y="692696"/>
            <a:ext cx="8952382" cy="6009524"/>
          </a:xfrm>
          <a:prstGeom prst="rect">
            <a:avLst/>
          </a:prstGeom>
          <a:noFill/>
          <a:ln w="9525">
            <a:noFill/>
            <a:miter lim="800000"/>
            <a:headEnd/>
            <a:tailEnd/>
          </a:ln>
        </p:spPr>
      </p:pic>
      <p:sp>
        <p:nvSpPr>
          <p:cNvPr id="5" name="4 - Ορθογώνιο"/>
          <p:cNvSpPr/>
          <p:nvPr/>
        </p:nvSpPr>
        <p:spPr>
          <a:xfrm>
            <a:off x="1547664" y="0"/>
            <a:ext cx="1287532" cy="646331"/>
          </a:xfrm>
          <a:prstGeom prst="rect">
            <a:avLst/>
          </a:prstGeom>
        </p:spPr>
        <p:txBody>
          <a:bodyPr wrap="none">
            <a:spAutoFit/>
          </a:bodyPr>
          <a:lstStyle/>
          <a:p>
            <a:pPr lvl="0" algn="ctr" eaLnBrk="0" hangingPunct="0">
              <a:defRPr/>
            </a:pPr>
            <a:r>
              <a:rPr lang="el-GR" sz="3600" b="1" dirty="0" smtClean="0">
                <a:solidFill>
                  <a:schemeClr val="accent5">
                    <a:lumMod val="75000"/>
                  </a:schemeClr>
                </a:solidFill>
                <a:latin typeface="Arial" panose="020B0604020202020204" pitchFamily="34" charset="0"/>
                <a:ea typeface="+mj-ea"/>
                <a:cs typeface="Arial" panose="020B0604020202020204" pitchFamily="34" charset="0"/>
              </a:rPr>
              <a:t>ΠΡΙΝ</a:t>
            </a:r>
            <a:endParaRPr lang="en-US" sz="3600" b="1" dirty="0" smtClean="0">
              <a:solidFill>
                <a:schemeClr val="accent5">
                  <a:lumMod val="75000"/>
                </a:schemeClr>
              </a:solidFill>
              <a:latin typeface="Arial" panose="020B0604020202020204" pitchFamily="34" charset="0"/>
              <a:ea typeface="+mj-ea"/>
              <a:cs typeface="Arial" panose="020B0604020202020204" pitchFamily="34" charset="0"/>
            </a:endParaRPr>
          </a:p>
        </p:txBody>
      </p:sp>
      <p:sp>
        <p:nvSpPr>
          <p:cNvPr id="6" name="Τίτλος 1"/>
          <p:cNvSpPr txBox="1">
            <a:spLocks/>
          </p:cNvSpPr>
          <p:nvPr/>
        </p:nvSpPr>
        <p:spPr bwMode="auto">
          <a:xfrm>
            <a:off x="5508104" y="0"/>
            <a:ext cx="1835696" cy="620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3600" b="1"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mj-ea"/>
                <a:cs typeface="Arial" panose="020B0604020202020204" pitchFamily="34" charset="0"/>
              </a:rPr>
              <a:t>ΜΕΤΑ</a:t>
            </a:r>
            <a:endParaRPr kumimoji="0" lang="en-US" sz="3600" b="1" i="0" u="none" strike="noStrike" kern="1200" cap="none" spc="0" normalizeH="0" baseline="0" noProof="0" dirty="0">
              <a:ln>
                <a:noFill/>
              </a:ln>
              <a:solidFill>
                <a:schemeClr val="accent5">
                  <a:lumMod val="75000"/>
                </a:schemeClr>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1236911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200" b="1" dirty="0" smtClean="0">
                <a:solidFill>
                  <a:srgbClr val="C00000"/>
                </a:solidFill>
                <a:ea typeface="+mn-ea"/>
                <a:cs typeface="+mn-cs"/>
              </a:rPr>
              <a:t>Αποτελέσματα: εκπαιδευτικό υλικό </a:t>
            </a:r>
            <a:br>
              <a:rPr lang="el-GR" sz="3200" b="1" dirty="0" smtClean="0">
                <a:solidFill>
                  <a:srgbClr val="C00000"/>
                </a:solidFill>
                <a:ea typeface="+mn-ea"/>
                <a:cs typeface="+mn-cs"/>
              </a:rPr>
            </a:br>
            <a:r>
              <a:rPr lang="el-GR" sz="3200" b="1" dirty="0" smtClean="0">
                <a:solidFill>
                  <a:srgbClr val="C00000"/>
                </a:solidFill>
                <a:ea typeface="+mn-ea"/>
                <a:cs typeface="+mn-cs"/>
              </a:rPr>
              <a:t>για τους αμβλύωπες μαθητές </a:t>
            </a:r>
          </a:p>
        </p:txBody>
      </p:sp>
      <p:sp>
        <p:nvSpPr>
          <p:cNvPr id="3" name="2 - Θέση περιεχομένου"/>
          <p:cNvSpPr>
            <a:spLocks noGrp="1"/>
          </p:cNvSpPr>
          <p:nvPr>
            <p:ph idx="1"/>
          </p:nvPr>
        </p:nvSpPr>
        <p:spPr>
          <a:xfrm>
            <a:off x="287524" y="1520788"/>
            <a:ext cx="8568952" cy="4716524"/>
          </a:xfrm>
        </p:spPr>
        <p:txBody>
          <a:bodyPr/>
          <a:lstStyle/>
          <a:p>
            <a:pPr indent="19050">
              <a:buNone/>
            </a:pPr>
            <a:r>
              <a:rPr lang="en-US" sz="2800" b="1" dirty="0" smtClean="0">
                <a:solidFill>
                  <a:srgbClr val="000070"/>
                </a:solidFill>
                <a:latin typeface="Verdana" pitchFamily="34" charset="0"/>
              </a:rPr>
              <a:t>1.218</a:t>
            </a:r>
            <a:r>
              <a:rPr lang="el-GR" sz="2800" b="1" dirty="0" smtClean="0">
                <a:solidFill>
                  <a:srgbClr val="002060"/>
                </a:solidFill>
                <a:latin typeface="Verdana" pitchFamily="34" charset="0"/>
              </a:rPr>
              <a:t> διακριτοί τίτλοι </a:t>
            </a:r>
            <a:r>
              <a:rPr lang="el-GR" sz="2800" dirty="0" smtClean="0">
                <a:solidFill>
                  <a:srgbClr val="002060"/>
                </a:solidFill>
                <a:latin typeface="Verdana" pitchFamily="34" charset="0"/>
              </a:rPr>
              <a:t> σχολικών εγχειριδίων δημοτικού, γυμνασίου, λυκείου. </a:t>
            </a:r>
          </a:p>
          <a:p>
            <a:pPr indent="19050">
              <a:buNone/>
            </a:pPr>
            <a:r>
              <a:rPr lang="el-GR" sz="2800" dirty="0" smtClean="0">
                <a:solidFill>
                  <a:srgbClr val="002060"/>
                </a:solidFill>
                <a:latin typeface="Verdana" pitchFamily="34" charset="0"/>
              </a:rPr>
              <a:t>Πιο συγκεκριμένα:</a:t>
            </a:r>
          </a:p>
          <a:p>
            <a:pPr indent="19050">
              <a:buNone/>
            </a:pPr>
            <a:endParaRPr lang="el-GR" sz="2800" dirty="0" smtClean="0">
              <a:solidFill>
                <a:srgbClr val="002060"/>
              </a:solidFill>
              <a:latin typeface="Verdana" pitchFamily="34" charset="0"/>
            </a:endParaRPr>
          </a:p>
          <a:p>
            <a:pPr>
              <a:buNone/>
            </a:pPr>
            <a:endParaRPr lang="el-GR" sz="2800" dirty="0" smtClean="0">
              <a:solidFill>
                <a:srgbClr val="002060"/>
              </a:solidFill>
              <a:latin typeface="Verdana" pitchFamily="34" charset="0"/>
            </a:endParaRPr>
          </a:p>
          <a:p>
            <a:pPr>
              <a:buNone/>
            </a:pPr>
            <a:endParaRPr lang="el-GR" sz="2800" dirty="0"/>
          </a:p>
        </p:txBody>
      </p:sp>
      <p:graphicFrame>
        <p:nvGraphicFramePr>
          <p:cNvPr id="6" name="Πίνακας 5"/>
          <p:cNvGraphicFramePr>
            <a:graphicFrameLocks noGrp="1"/>
          </p:cNvGraphicFramePr>
          <p:nvPr>
            <p:extLst>
              <p:ext uri="{D42A27DB-BD31-4B8C-83A1-F6EECF244321}">
                <p14:modId xmlns:p14="http://schemas.microsoft.com/office/powerpoint/2010/main" val="3392453155"/>
              </p:ext>
            </p:extLst>
          </p:nvPr>
        </p:nvGraphicFramePr>
        <p:xfrm>
          <a:off x="1079612" y="3140968"/>
          <a:ext cx="6840760" cy="2926080"/>
        </p:xfrm>
        <a:graphic>
          <a:graphicData uri="http://schemas.openxmlformats.org/drawingml/2006/table">
            <a:tbl>
              <a:tblPr firstRow="1" bandRow="1">
                <a:tableStyleId>{5940675A-B579-460E-94D1-54222C63F5DA}</a:tableStyleId>
              </a:tblPr>
              <a:tblGrid>
                <a:gridCol w="1764196"/>
                <a:gridCol w="1908212"/>
                <a:gridCol w="1512168"/>
                <a:gridCol w="1656184"/>
              </a:tblGrid>
              <a:tr h="370840">
                <a:tc>
                  <a:txBody>
                    <a:bodyPr/>
                    <a:lstStyle/>
                    <a:p>
                      <a:pPr indent="-222250">
                        <a:lnSpc>
                          <a:spcPct val="150000"/>
                        </a:lnSpc>
                        <a:spcBef>
                          <a:spcPts val="50"/>
                        </a:spcBef>
                        <a:spcAft>
                          <a:spcPts val="0"/>
                        </a:spcAft>
                      </a:pPr>
                      <a:r>
                        <a:rPr lang="el-GR" sz="2400" b="1" dirty="0">
                          <a:effectLst/>
                        </a:rPr>
                        <a:t> </a:t>
                      </a:r>
                      <a:endParaRPr lang="el-GR" sz="2400" b="1" dirty="0">
                        <a:solidFill>
                          <a:schemeClr val="tx1"/>
                        </a:solidFill>
                        <a:effectLst/>
                        <a:latin typeface="Times New Roman"/>
                        <a:ea typeface="Times New Roman"/>
                      </a:endParaRPr>
                    </a:p>
                  </a:txBody>
                  <a:tcPr marL="68580" marR="68580" marT="0" marB="0">
                    <a:solidFill>
                      <a:schemeClr val="accent5">
                        <a:lumMod val="20000"/>
                        <a:lumOff val="80000"/>
                      </a:schemeClr>
                    </a:solidFill>
                  </a:tcPr>
                </a:tc>
                <a:tc>
                  <a:txBody>
                    <a:bodyPr/>
                    <a:lstStyle/>
                    <a:p>
                      <a:pPr indent="-222250" algn="ctr">
                        <a:lnSpc>
                          <a:spcPct val="100000"/>
                        </a:lnSpc>
                        <a:spcBef>
                          <a:spcPts val="0"/>
                        </a:spcBef>
                        <a:spcAft>
                          <a:spcPts val="0"/>
                        </a:spcAft>
                      </a:pPr>
                      <a:r>
                        <a:rPr lang="el-GR" sz="2400" b="1" dirty="0">
                          <a:effectLst/>
                        </a:rPr>
                        <a:t>ΜΑΘΗΜΑΤΑ ΒΙΒΛΙΑ</a:t>
                      </a:r>
                      <a:endParaRPr lang="el-GR" sz="2400" b="1" dirty="0">
                        <a:solidFill>
                          <a:schemeClr val="tx1"/>
                        </a:solidFill>
                        <a:effectLst/>
                        <a:latin typeface="+mj-lt"/>
                        <a:ea typeface="Times New Roman"/>
                      </a:endParaRPr>
                    </a:p>
                  </a:txBody>
                  <a:tcPr marL="68580" marR="68580" marT="0" marB="0" anchor="ctr">
                    <a:solidFill>
                      <a:schemeClr val="accent5">
                        <a:lumMod val="20000"/>
                        <a:lumOff val="80000"/>
                      </a:schemeClr>
                    </a:solidFill>
                  </a:tcPr>
                </a:tc>
                <a:tc>
                  <a:txBody>
                    <a:bodyPr/>
                    <a:lstStyle/>
                    <a:p>
                      <a:pPr indent="-222250" algn="ctr">
                        <a:lnSpc>
                          <a:spcPct val="100000"/>
                        </a:lnSpc>
                        <a:spcBef>
                          <a:spcPts val="0"/>
                        </a:spcBef>
                        <a:spcAft>
                          <a:spcPts val="0"/>
                        </a:spcAft>
                      </a:pPr>
                      <a:r>
                        <a:rPr lang="el-GR" sz="2400" b="1" dirty="0">
                          <a:effectLst/>
                        </a:rPr>
                        <a:t>ΤΟΜΟΙ</a:t>
                      </a:r>
                      <a:endParaRPr lang="el-GR" sz="2400" b="1" dirty="0">
                        <a:solidFill>
                          <a:schemeClr val="tx1"/>
                        </a:solidFill>
                        <a:effectLst/>
                        <a:latin typeface="+mj-lt"/>
                        <a:ea typeface="Times New Roman"/>
                      </a:endParaRPr>
                    </a:p>
                  </a:txBody>
                  <a:tcPr marL="68580" marR="68580" marT="0" marB="0" anchor="ctr">
                    <a:solidFill>
                      <a:schemeClr val="accent5">
                        <a:lumMod val="20000"/>
                        <a:lumOff val="80000"/>
                      </a:schemeClr>
                    </a:solidFill>
                  </a:tcPr>
                </a:tc>
                <a:tc>
                  <a:txBody>
                    <a:bodyPr/>
                    <a:lstStyle/>
                    <a:p>
                      <a:pPr indent="-222250" algn="ctr">
                        <a:lnSpc>
                          <a:spcPct val="100000"/>
                        </a:lnSpc>
                        <a:spcBef>
                          <a:spcPts val="0"/>
                        </a:spcBef>
                        <a:spcAft>
                          <a:spcPts val="0"/>
                        </a:spcAft>
                      </a:pPr>
                      <a:r>
                        <a:rPr lang="el-GR" sz="2400" b="1" dirty="0">
                          <a:effectLst/>
                        </a:rPr>
                        <a:t>ΣΕΛΙΔΕΣ</a:t>
                      </a:r>
                      <a:endParaRPr lang="el-GR" sz="2400" b="1" dirty="0">
                        <a:solidFill>
                          <a:schemeClr val="tx1"/>
                        </a:solidFill>
                        <a:effectLst/>
                        <a:latin typeface="+mj-lt"/>
                        <a:ea typeface="Times New Roman"/>
                      </a:endParaRPr>
                    </a:p>
                  </a:txBody>
                  <a:tcPr marL="68580" marR="68580" marT="0" marB="0" anchor="ctr">
                    <a:solidFill>
                      <a:schemeClr val="accent5">
                        <a:lumMod val="20000"/>
                        <a:lumOff val="80000"/>
                      </a:schemeClr>
                    </a:solidFill>
                  </a:tcPr>
                </a:tc>
              </a:tr>
              <a:tr h="370840">
                <a:tc>
                  <a:txBody>
                    <a:bodyPr/>
                    <a:lstStyle/>
                    <a:p>
                      <a:pPr indent="-222250">
                        <a:lnSpc>
                          <a:spcPct val="150000"/>
                        </a:lnSpc>
                        <a:spcBef>
                          <a:spcPts val="50"/>
                        </a:spcBef>
                        <a:spcAft>
                          <a:spcPts val="0"/>
                        </a:spcAft>
                      </a:pPr>
                      <a:r>
                        <a:rPr lang="el-GR" sz="2400" dirty="0">
                          <a:effectLst/>
                        </a:rPr>
                        <a:t>ΔΗΜΟΤΙΚΟ</a:t>
                      </a:r>
                      <a:endParaRPr lang="el-GR" sz="2400" dirty="0">
                        <a:solidFill>
                          <a:schemeClr val="tx1"/>
                        </a:solidFill>
                        <a:effectLst/>
                        <a:latin typeface="Times New Roman"/>
                        <a:ea typeface="Times New Roman"/>
                      </a:endParaRPr>
                    </a:p>
                  </a:txBody>
                  <a:tcPr marL="68580" marR="68580" marT="0" marB="0">
                    <a:solidFill>
                      <a:srgbClr val="FFFF66"/>
                    </a:solidFill>
                  </a:tcPr>
                </a:tc>
                <a:tc>
                  <a:txBody>
                    <a:bodyPr/>
                    <a:lstStyle/>
                    <a:p>
                      <a:pPr marR="201295" indent="-222250" algn="r">
                        <a:lnSpc>
                          <a:spcPct val="150000"/>
                        </a:lnSpc>
                        <a:spcBef>
                          <a:spcPts val="50"/>
                        </a:spcBef>
                        <a:spcAft>
                          <a:spcPts val="0"/>
                        </a:spcAft>
                      </a:pPr>
                      <a:r>
                        <a:rPr lang="el-GR" sz="2400" dirty="0">
                          <a:effectLst/>
                        </a:rPr>
                        <a:t>101</a:t>
                      </a:r>
                      <a:endParaRPr lang="el-GR" sz="2400" dirty="0">
                        <a:solidFill>
                          <a:schemeClr val="tx1"/>
                        </a:solidFill>
                        <a:effectLst/>
                        <a:latin typeface="Times New Roman"/>
                        <a:ea typeface="Times New Roman"/>
                      </a:endParaRPr>
                    </a:p>
                  </a:txBody>
                  <a:tcPr marL="68580" marR="68580" marT="0" marB="0">
                    <a:solidFill>
                      <a:srgbClr val="FFFF66"/>
                    </a:solidFill>
                  </a:tcPr>
                </a:tc>
                <a:tc>
                  <a:txBody>
                    <a:bodyPr/>
                    <a:lstStyle/>
                    <a:p>
                      <a:pPr marR="111125" indent="-222250" algn="r">
                        <a:lnSpc>
                          <a:spcPct val="150000"/>
                        </a:lnSpc>
                        <a:spcBef>
                          <a:spcPts val="50"/>
                        </a:spcBef>
                        <a:spcAft>
                          <a:spcPts val="0"/>
                        </a:spcAft>
                      </a:pPr>
                      <a:r>
                        <a:rPr lang="el-GR" sz="2400" dirty="0">
                          <a:effectLst/>
                        </a:rPr>
                        <a:t>421</a:t>
                      </a:r>
                      <a:endParaRPr lang="el-GR" sz="2400" dirty="0">
                        <a:solidFill>
                          <a:schemeClr val="tx1"/>
                        </a:solidFill>
                        <a:effectLst/>
                        <a:latin typeface="Times New Roman"/>
                        <a:ea typeface="Times New Roman"/>
                      </a:endParaRPr>
                    </a:p>
                  </a:txBody>
                  <a:tcPr marL="68580" marR="68580" marT="0" marB="0">
                    <a:solidFill>
                      <a:srgbClr val="FFFF66"/>
                    </a:solidFill>
                  </a:tcPr>
                </a:tc>
                <a:tc>
                  <a:txBody>
                    <a:bodyPr/>
                    <a:lstStyle/>
                    <a:p>
                      <a:pPr marR="111125" indent="-222250" algn="r">
                        <a:lnSpc>
                          <a:spcPct val="150000"/>
                        </a:lnSpc>
                        <a:spcBef>
                          <a:spcPts val="50"/>
                        </a:spcBef>
                        <a:spcAft>
                          <a:spcPts val="0"/>
                        </a:spcAft>
                      </a:pPr>
                      <a:r>
                        <a:rPr lang="el-GR" sz="2400">
                          <a:effectLst/>
                        </a:rPr>
                        <a:t>51.612</a:t>
                      </a:r>
                      <a:endParaRPr lang="el-GR" sz="2400">
                        <a:solidFill>
                          <a:schemeClr val="tx1"/>
                        </a:solidFill>
                        <a:effectLst/>
                        <a:latin typeface="Times New Roman"/>
                        <a:ea typeface="Times New Roman"/>
                      </a:endParaRPr>
                    </a:p>
                  </a:txBody>
                  <a:tcPr marL="68580" marR="68580" marT="0" marB="0">
                    <a:solidFill>
                      <a:srgbClr val="FFFF66"/>
                    </a:solidFill>
                  </a:tcPr>
                </a:tc>
              </a:tr>
              <a:tr h="370840">
                <a:tc>
                  <a:txBody>
                    <a:bodyPr/>
                    <a:lstStyle/>
                    <a:p>
                      <a:pPr indent="-222250">
                        <a:lnSpc>
                          <a:spcPct val="150000"/>
                        </a:lnSpc>
                        <a:spcBef>
                          <a:spcPts val="50"/>
                        </a:spcBef>
                        <a:spcAft>
                          <a:spcPts val="0"/>
                        </a:spcAft>
                      </a:pPr>
                      <a:r>
                        <a:rPr lang="el-GR" sz="2400">
                          <a:effectLst/>
                        </a:rPr>
                        <a:t>ΓΥΜΝΑΣΙΟ</a:t>
                      </a:r>
                      <a:endParaRPr lang="el-GR" sz="2400">
                        <a:solidFill>
                          <a:schemeClr val="tx1"/>
                        </a:solidFill>
                        <a:effectLst/>
                        <a:latin typeface="Times New Roman"/>
                        <a:ea typeface="Times New Roman"/>
                      </a:endParaRPr>
                    </a:p>
                  </a:txBody>
                  <a:tcPr marL="68580" marR="68580" marT="0" marB="0">
                    <a:solidFill>
                      <a:srgbClr val="FFFF66"/>
                    </a:solidFill>
                  </a:tcPr>
                </a:tc>
                <a:tc>
                  <a:txBody>
                    <a:bodyPr/>
                    <a:lstStyle/>
                    <a:p>
                      <a:pPr marR="201295" indent="-222250" algn="r">
                        <a:lnSpc>
                          <a:spcPct val="150000"/>
                        </a:lnSpc>
                        <a:spcBef>
                          <a:spcPts val="50"/>
                        </a:spcBef>
                        <a:spcAft>
                          <a:spcPts val="0"/>
                        </a:spcAft>
                      </a:pPr>
                      <a:r>
                        <a:rPr lang="el-GR" sz="2400" dirty="0">
                          <a:effectLst/>
                        </a:rPr>
                        <a:t>55</a:t>
                      </a:r>
                      <a:endParaRPr lang="el-GR" sz="2400" dirty="0">
                        <a:solidFill>
                          <a:schemeClr val="tx1"/>
                        </a:solidFill>
                        <a:effectLst/>
                        <a:latin typeface="Times New Roman"/>
                        <a:ea typeface="Times New Roman"/>
                      </a:endParaRPr>
                    </a:p>
                  </a:txBody>
                  <a:tcPr marL="68580" marR="68580" marT="0" marB="0">
                    <a:solidFill>
                      <a:srgbClr val="FFFF66"/>
                    </a:solidFill>
                  </a:tcPr>
                </a:tc>
                <a:tc>
                  <a:txBody>
                    <a:bodyPr/>
                    <a:lstStyle/>
                    <a:p>
                      <a:pPr marR="111125" indent="-222250" algn="r">
                        <a:lnSpc>
                          <a:spcPct val="150000"/>
                        </a:lnSpc>
                        <a:spcBef>
                          <a:spcPts val="50"/>
                        </a:spcBef>
                        <a:spcAft>
                          <a:spcPts val="0"/>
                        </a:spcAft>
                      </a:pPr>
                      <a:r>
                        <a:rPr lang="el-GR" sz="2400" dirty="0">
                          <a:effectLst/>
                        </a:rPr>
                        <a:t>385</a:t>
                      </a:r>
                      <a:endParaRPr lang="el-GR" sz="2400" dirty="0">
                        <a:solidFill>
                          <a:schemeClr val="tx1"/>
                        </a:solidFill>
                        <a:effectLst/>
                        <a:latin typeface="Times New Roman"/>
                        <a:ea typeface="Times New Roman"/>
                      </a:endParaRPr>
                    </a:p>
                  </a:txBody>
                  <a:tcPr marL="68580" marR="68580" marT="0" marB="0">
                    <a:solidFill>
                      <a:srgbClr val="FFFF66"/>
                    </a:solidFill>
                  </a:tcPr>
                </a:tc>
                <a:tc>
                  <a:txBody>
                    <a:bodyPr/>
                    <a:lstStyle/>
                    <a:p>
                      <a:pPr marR="111125" indent="-222250" algn="r">
                        <a:lnSpc>
                          <a:spcPct val="150000"/>
                        </a:lnSpc>
                        <a:spcBef>
                          <a:spcPts val="50"/>
                        </a:spcBef>
                        <a:spcAft>
                          <a:spcPts val="0"/>
                        </a:spcAft>
                      </a:pPr>
                      <a:r>
                        <a:rPr lang="el-GR" sz="2400" dirty="0">
                          <a:effectLst/>
                        </a:rPr>
                        <a:t>54.096</a:t>
                      </a:r>
                      <a:endParaRPr lang="el-GR" sz="2400" dirty="0">
                        <a:solidFill>
                          <a:schemeClr val="tx1"/>
                        </a:solidFill>
                        <a:effectLst/>
                        <a:latin typeface="Times New Roman"/>
                        <a:ea typeface="Times New Roman"/>
                      </a:endParaRPr>
                    </a:p>
                  </a:txBody>
                  <a:tcPr marL="68580" marR="68580" marT="0" marB="0">
                    <a:solidFill>
                      <a:srgbClr val="FFFF66"/>
                    </a:solidFill>
                  </a:tcPr>
                </a:tc>
              </a:tr>
              <a:tr h="370840">
                <a:tc>
                  <a:txBody>
                    <a:bodyPr/>
                    <a:lstStyle/>
                    <a:p>
                      <a:pPr indent="-222250">
                        <a:lnSpc>
                          <a:spcPct val="150000"/>
                        </a:lnSpc>
                        <a:spcBef>
                          <a:spcPts val="50"/>
                        </a:spcBef>
                        <a:spcAft>
                          <a:spcPts val="0"/>
                        </a:spcAft>
                      </a:pPr>
                      <a:r>
                        <a:rPr lang="el-GR" sz="2400">
                          <a:effectLst/>
                        </a:rPr>
                        <a:t>ΛΥΚΕΙΟ</a:t>
                      </a:r>
                      <a:endParaRPr lang="el-GR" sz="2400">
                        <a:solidFill>
                          <a:schemeClr val="tx1"/>
                        </a:solidFill>
                        <a:effectLst/>
                        <a:latin typeface="Times New Roman"/>
                        <a:ea typeface="Times New Roman"/>
                      </a:endParaRPr>
                    </a:p>
                  </a:txBody>
                  <a:tcPr marL="68580" marR="68580" marT="0" marB="0">
                    <a:solidFill>
                      <a:srgbClr val="FFFF66"/>
                    </a:solidFill>
                  </a:tcPr>
                </a:tc>
                <a:tc>
                  <a:txBody>
                    <a:bodyPr/>
                    <a:lstStyle/>
                    <a:p>
                      <a:pPr marR="201295" indent="-222250" algn="r">
                        <a:lnSpc>
                          <a:spcPct val="150000"/>
                        </a:lnSpc>
                        <a:spcBef>
                          <a:spcPts val="50"/>
                        </a:spcBef>
                        <a:spcAft>
                          <a:spcPts val="0"/>
                        </a:spcAft>
                      </a:pPr>
                      <a:r>
                        <a:rPr lang="el-GR" sz="2400">
                          <a:effectLst/>
                        </a:rPr>
                        <a:t>42</a:t>
                      </a:r>
                      <a:endParaRPr lang="el-GR" sz="2400">
                        <a:solidFill>
                          <a:schemeClr val="tx1"/>
                        </a:solidFill>
                        <a:effectLst/>
                        <a:latin typeface="Times New Roman"/>
                        <a:ea typeface="Times New Roman"/>
                      </a:endParaRPr>
                    </a:p>
                  </a:txBody>
                  <a:tcPr marL="68580" marR="68580" marT="0" marB="0">
                    <a:solidFill>
                      <a:srgbClr val="FFFF66"/>
                    </a:solidFill>
                  </a:tcPr>
                </a:tc>
                <a:tc>
                  <a:txBody>
                    <a:bodyPr/>
                    <a:lstStyle/>
                    <a:p>
                      <a:pPr marR="111125" indent="-222250" algn="r">
                        <a:lnSpc>
                          <a:spcPct val="150000"/>
                        </a:lnSpc>
                        <a:spcBef>
                          <a:spcPts val="50"/>
                        </a:spcBef>
                        <a:spcAft>
                          <a:spcPts val="0"/>
                        </a:spcAft>
                      </a:pPr>
                      <a:r>
                        <a:rPr lang="el-GR" sz="2400" dirty="0">
                          <a:effectLst/>
                        </a:rPr>
                        <a:t>412</a:t>
                      </a:r>
                      <a:endParaRPr lang="el-GR" sz="2400" dirty="0">
                        <a:solidFill>
                          <a:schemeClr val="tx1"/>
                        </a:solidFill>
                        <a:effectLst/>
                        <a:latin typeface="Times New Roman"/>
                        <a:ea typeface="Times New Roman"/>
                      </a:endParaRPr>
                    </a:p>
                  </a:txBody>
                  <a:tcPr marL="68580" marR="68580" marT="0" marB="0">
                    <a:solidFill>
                      <a:srgbClr val="FFFF66"/>
                    </a:solidFill>
                  </a:tcPr>
                </a:tc>
                <a:tc>
                  <a:txBody>
                    <a:bodyPr/>
                    <a:lstStyle/>
                    <a:p>
                      <a:pPr marR="111125" indent="-222250" algn="r">
                        <a:lnSpc>
                          <a:spcPct val="150000"/>
                        </a:lnSpc>
                        <a:spcBef>
                          <a:spcPts val="50"/>
                        </a:spcBef>
                        <a:spcAft>
                          <a:spcPts val="0"/>
                        </a:spcAft>
                      </a:pPr>
                      <a:r>
                        <a:rPr lang="el-GR" sz="2400" dirty="0">
                          <a:effectLst/>
                        </a:rPr>
                        <a:t>59.225</a:t>
                      </a:r>
                      <a:endParaRPr lang="el-GR" sz="2400" dirty="0">
                        <a:solidFill>
                          <a:schemeClr val="tx1"/>
                        </a:solidFill>
                        <a:effectLst/>
                        <a:latin typeface="Times New Roman"/>
                        <a:ea typeface="Times New Roman"/>
                      </a:endParaRPr>
                    </a:p>
                  </a:txBody>
                  <a:tcPr marL="68580" marR="68580" marT="0" marB="0">
                    <a:solidFill>
                      <a:srgbClr val="FFFF66"/>
                    </a:solidFill>
                  </a:tcPr>
                </a:tc>
              </a:tr>
              <a:tr h="370840">
                <a:tc>
                  <a:txBody>
                    <a:bodyPr/>
                    <a:lstStyle/>
                    <a:p>
                      <a:pPr indent="-222250">
                        <a:lnSpc>
                          <a:spcPct val="150000"/>
                        </a:lnSpc>
                        <a:spcBef>
                          <a:spcPts val="50"/>
                        </a:spcBef>
                        <a:spcAft>
                          <a:spcPts val="0"/>
                        </a:spcAft>
                      </a:pPr>
                      <a:r>
                        <a:rPr lang="el-GR" sz="2400" b="1" dirty="0">
                          <a:effectLst/>
                        </a:rPr>
                        <a:t>ΣΥΝΟΛΟ</a:t>
                      </a:r>
                      <a:endParaRPr lang="el-GR" sz="2400" b="1" dirty="0">
                        <a:solidFill>
                          <a:schemeClr val="tx1"/>
                        </a:solidFill>
                        <a:effectLst/>
                        <a:latin typeface="Times New Roman"/>
                        <a:ea typeface="Times New Roman"/>
                      </a:endParaRPr>
                    </a:p>
                  </a:txBody>
                  <a:tcPr marL="68580" marR="68580" marT="0" marB="0">
                    <a:solidFill>
                      <a:srgbClr val="FFFF66"/>
                    </a:solidFill>
                  </a:tcPr>
                </a:tc>
                <a:tc>
                  <a:txBody>
                    <a:bodyPr/>
                    <a:lstStyle/>
                    <a:p>
                      <a:pPr marR="201295" indent="-222250" algn="r">
                        <a:lnSpc>
                          <a:spcPct val="150000"/>
                        </a:lnSpc>
                        <a:spcBef>
                          <a:spcPts val="50"/>
                        </a:spcBef>
                        <a:spcAft>
                          <a:spcPts val="0"/>
                        </a:spcAft>
                      </a:pPr>
                      <a:r>
                        <a:rPr lang="el-GR" sz="2400" b="1" dirty="0">
                          <a:effectLst/>
                        </a:rPr>
                        <a:t>198</a:t>
                      </a:r>
                      <a:endParaRPr lang="el-GR" sz="2400" b="1" dirty="0">
                        <a:solidFill>
                          <a:schemeClr val="tx1"/>
                        </a:solidFill>
                        <a:effectLst/>
                        <a:latin typeface="Times New Roman"/>
                        <a:ea typeface="Times New Roman"/>
                      </a:endParaRPr>
                    </a:p>
                  </a:txBody>
                  <a:tcPr marL="68580" marR="68580" marT="0" marB="0">
                    <a:solidFill>
                      <a:srgbClr val="FFFF66"/>
                    </a:solidFill>
                  </a:tcPr>
                </a:tc>
                <a:tc>
                  <a:txBody>
                    <a:bodyPr/>
                    <a:lstStyle/>
                    <a:p>
                      <a:pPr marR="111125" indent="-222250" algn="r">
                        <a:lnSpc>
                          <a:spcPct val="150000"/>
                        </a:lnSpc>
                        <a:spcBef>
                          <a:spcPts val="50"/>
                        </a:spcBef>
                        <a:spcAft>
                          <a:spcPts val="0"/>
                        </a:spcAft>
                      </a:pPr>
                      <a:r>
                        <a:rPr lang="el-GR" sz="2400" b="1" dirty="0">
                          <a:effectLst/>
                        </a:rPr>
                        <a:t>1.218</a:t>
                      </a:r>
                      <a:endParaRPr lang="el-GR" sz="2400" b="1" dirty="0">
                        <a:solidFill>
                          <a:schemeClr val="tx1"/>
                        </a:solidFill>
                        <a:effectLst/>
                        <a:latin typeface="Times New Roman"/>
                        <a:ea typeface="Times New Roman"/>
                      </a:endParaRPr>
                    </a:p>
                  </a:txBody>
                  <a:tcPr marL="68580" marR="68580" marT="0" marB="0">
                    <a:solidFill>
                      <a:srgbClr val="FFFF66"/>
                    </a:solidFill>
                  </a:tcPr>
                </a:tc>
                <a:tc>
                  <a:txBody>
                    <a:bodyPr/>
                    <a:lstStyle/>
                    <a:p>
                      <a:pPr marR="111125" indent="-222250" algn="r">
                        <a:lnSpc>
                          <a:spcPct val="150000"/>
                        </a:lnSpc>
                        <a:spcBef>
                          <a:spcPts val="50"/>
                        </a:spcBef>
                        <a:spcAft>
                          <a:spcPts val="0"/>
                        </a:spcAft>
                      </a:pPr>
                      <a:r>
                        <a:rPr lang="el-GR" sz="2400" b="1" dirty="0">
                          <a:effectLst/>
                        </a:rPr>
                        <a:t>164.933</a:t>
                      </a:r>
                      <a:endParaRPr lang="el-GR" sz="2400" b="1" dirty="0">
                        <a:solidFill>
                          <a:schemeClr val="tx1"/>
                        </a:solidFill>
                        <a:effectLst/>
                        <a:latin typeface="Times New Roman"/>
                        <a:ea typeface="Times New Roman"/>
                      </a:endParaRPr>
                    </a:p>
                  </a:txBody>
                  <a:tcPr marL="68580" marR="68580" marT="0" marB="0">
                    <a:solidFill>
                      <a:srgbClr val="FFFF66"/>
                    </a:solidFill>
                  </a:tcPr>
                </a:tc>
              </a:tr>
            </a:tbl>
          </a:graphicData>
        </a:graphic>
      </p:graphicFrame>
    </p:spTree>
    <p:extLst>
      <p:ext uri="{BB962C8B-B14F-4D97-AF65-F5344CB8AC3E}">
        <p14:creationId xmlns:p14="http://schemas.microsoft.com/office/powerpoint/2010/main" val="17900812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539552" y="332657"/>
            <a:ext cx="8080375" cy="1224136"/>
          </a:xfrm>
        </p:spPr>
        <p:txBody>
          <a:bodyPr/>
          <a:lstStyle/>
          <a:p>
            <a:pPr eaLnBrk="1" hangingPunct="1"/>
            <a:r>
              <a:rPr lang="el-GR" sz="3200" b="1" dirty="0" smtClean="0">
                <a:solidFill>
                  <a:srgbClr val="C00000"/>
                </a:solidFill>
              </a:rPr>
              <a:t>Αμβλύωπες</a:t>
            </a:r>
            <a:br>
              <a:rPr lang="el-GR" sz="3200" b="1" dirty="0" smtClean="0">
                <a:solidFill>
                  <a:srgbClr val="C00000"/>
                </a:solidFill>
              </a:rPr>
            </a:br>
            <a:r>
              <a:rPr lang="el-GR" sz="3200" b="1" dirty="0" smtClean="0">
                <a:solidFill>
                  <a:srgbClr val="C00000"/>
                </a:solidFill>
              </a:rPr>
              <a:t>από εκπαιδευτική άποψη:</a:t>
            </a:r>
          </a:p>
        </p:txBody>
      </p:sp>
      <p:sp>
        <p:nvSpPr>
          <p:cNvPr id="6149" name="Rectangle 5"/>
          <p:cNvSpPr>
            <a:spLocks noGrp="1" noChangeArrowheads="1"/>
          </p:cNvSpPr>
          <p:nvPr>
            <p:ph idx="1"/>
          </p:nvPr>
        </p:nvSpPr>
        <p:spPr>
          <a:xfrm>
            <a:off x="683568" y="1772816"/>
            <a:ext cx="7772400" cy="4572508"/>
          </a:xfrm>
        </p:spPr>
        <p:txBody>
          <a:bodyPr/>
          <a:lstStyle/>
          <a:p>
            <a:pPr marL="0" indent="0" algn="just" eaLnBrk="1" hangingPunct="1">
              <a:lnSpc>
                <a:spcPct val="90000"/>
              </a:lnSpc>
              <a:buNone/>
            </a:pPr>
            <a:r>
              <a:rPr lang="el-GR" sz="2800" dirty="0" smtClean="0">
                <a:solidFill>
                  <a:srgbClr val="002060"/>
                </a:solidFill>
                <a:latin typeface="Verdana" pitchFamily="34" charset="0"/>
                <a:ea typeface="Verdana" pitchFamily="34" charset="0"/>
                <a:cs typeface="Verdana" pitchFamily="34" charset="0"/>
              </a:rPr>
              <a:t>Χρησιμοποιούνται επίσης και οι όροι </a:t>
            </a:r>
          </a:p>
          <a:p>
            <a:pPr algn="just" eaLnBrk="1" hangingPunct="1">
              <a:lnSpc>
                <a:spcPct val="90000"/>
              </a:lnSpc>
            </a:pPr>
            <a:r>
              <a:rPr lang="el-GR" sz="2800" dirty="0" smtClean="0">
                <a:solidFill>
                  <a:srgbClr val="002060"/>
                </a:solidFill>
                <a:latin typeface="Verdana" pitchFamily="34" charset="0"/>
                <a:ea typeface="Verdana" pitchFamily="34" charset="0"/>
                <a:cs typeface="Verdana" pitchFamily="34" charset="0"/>
              </a:rPr>
              <a:t>«Μαθητές με χαμηλή όραση» </a:t>
            </a:r>
          </a:p>
          <a:p>
            <a:pPr algn="just" eaLnBrk="1" hangingPunct="1">
              <a:lnSpc>
                <a:spcPct val="90000"/>
              </a:lnSpc>
            </a:pPr>
            <a:r>
              <a:rPr lang="el-GR" sz="2800" dirty="0" smtClean="0">
                <a:solidFill>
                  <a:srgbClr val="002060"/>
                </a:solidFill>
                <a:latin typeface="Verdana" pitchFamily="34" charset="0"/>
                <a:ea typeface="Verdana" pitchFamily="34" charset="0"/>
                <a:cs typeface="Verdana" pitchFamily="34" charset="0"/>
              </a:rPr>
              <a:t>«Μερικώς βλέποντες» </a:t>
            </a:r>
          </a:p>
          <a:p>
            <a:pPr eaLnBrk="1" hangingPunct="1">
              <a:spcBef>
                <a:spcPct val="40000"/>
              </a:spcBef>
              <a:buFont typeface="Wingdings" pitchFamily="2" charset="2"/>
              <a:buNone/>
            </a:pPr>
            <a:endParaRPr lang="el-GR" sz="2800" dirty="0" smtClean="0">
              <a:solidFill>
                <a:srgbClr val="002060"/>
              </a:solidFill>
              <a:latin typeface="Verdana" pitchFamily="34" charset="0"/>
              <a:ea typeface="Verdana" pitchFamily="34" charset="0"/>
              <a:cs typeface="Verdana" pitchFamily="34" charset="0"/>
            </a:endParaRPr>
          </a:p>
          <a:p>
            <a:pPr eaLnBrk="1" hangingPunct="1">
              <a:spcBef>
                <a:spcPct val="40000"/>
              </a:spcBef>
              <a:buFont typeface="Wingdings" pitchFamily="2" charset="2"/>
              <a:buNone/>
            </a:pPr>
            <a:r>
              <a:rPr lang="el-GR" sz="2800" dirty="0" smtClean="0">
                <a:solidFill>
                  <a:srgbClr val="002060"/>
                </a:solidFill>
                <a:latin typeface="Verdana" pitchFamily="34" charset="0"/>
                <a:ea typeface="Verdana" pitchFamily="34" charset="0"/>
                <a:cs typeface="Verdana" pitchFamily="34" charset="0"/>
              </a:rPr>
              <a:t>Όσοι μπορούν να χρησιμοποιούν συμβατική γραφή με μεγεθυσμένους γραφικούς χαρακτήρες ή/και με τη βοήθεια μεγεθυντικών οργάνων και συσκευών</a:t>
            </a:r>
          </a:p>
        </p:txBody>
      </p:sp>
      <p:sp>
        <p:nvSpPr>
          <p:cNvPr id="14340" name="5 - Θέση αριθμού διαφάνειας"/>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marL="342900" indent="-342900">
              <a:defRPr>
                <a:solidFill>
                  <a:schemeClr val="tx1"/>
                </a:solidFill>
                <a:latin typeface="Times New Roman" pitchFamily="18" charset="0"/>
              </a:defRPr>
            </a:lvl1pPr>
            <a:lvl2pPr>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1"/>
            <a:fld id="{53283A9B-C01E-49AF-87C2-574F7AFF93F1}" type="slidenum">
              <a:rPr lang="el-GR" smtClean="0"/>
              <a:pPr lvl="1"/>
              <a:t>4</a:t>
            </a:fld>
            <a:endParaRPr lang="el-GR" smtClean="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31540" y="728700"/>
            <a:ext cx="8229600" cy="5328592"/>
          </a:xfrm>
        </p:spPr>
        <p:txBody>
          <a:bodyPr/>
          <a:lstStyle/>
          <a:p>
            <a:pPr lvl="0"/>
            <a:r>
              <a:rPr lang="el-GR" sz="28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κατακόρυφη αύξηση του αριθμού των </a:t>
            </a:r>
            <a:r>
              <a:rPr lang="el-GR" sz="2800" dirty="0">
                <a:solidFill>
                  <a:srgbClr val="002060"/>
                </a:solidFill>
                <a:latin typeface="Verdana" panose="020B0604030504040204" pitchFamily="34" charset="0"/>
                <a:ea typeface="Verdana" panose="020B0604030504040204" pitchFamily="34" charset="0"/>
                <a:cs typeface="Verdana" panose="020B0604030504040204" pitchFamily="34" charset="0"/>
              </a:rPr>
              <a:t>προσαρμοσμένων βιβλίων </a:t>
            </a:r>
            <a:r>
              <a:rPr lang="el-GR" sz="28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τα </a:t>
            </a:r>
            <a:r>
              <a:rPr lang="el-GR" sz="2800" dirty="0">
                <a:solidFill>
                  <a:srgbClr val="002060"/>
                </a:solidFill>
                <a:latin typeface="Verdana" panose="020B0604030504040204" pitchFamily="34" charset="0"/>
                <a:ea typeface="Verdana" panose="020B0604030504040204" pitchFamily="34" charset="0"/>
                <a:cs typeface="Verdana" panose="020B0604030504040204" pitchFamily="34" charset="0"/>
              </a:rPr>
              <a:t>τελευταία δύο χρόνια </a:t>
            </a:r>
            <a:endParaRPr lang="el-GR" sz="2800" dirty="0"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a:p>
            <a:pPr lvl="0"/>
            <a:endParaRPr lang="el-GR" sz="1800" dirty="0"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a:p>
            <a:pPr lvl="0"/>
            <a:r>
              <a:rPr lang="el-GR" sz="28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κάλυψη του μεγαλύτερου μέρους των αναγκών </a:t>
            </a:r>
            <a:r>
              <a:rPr lang="el-GR" sz="2800" dirty="0">
                <a:solidFill>
                  <a:srgbClr val="002060"/>
                </a:solidFill>
                <a:latin typeface="Verdana" panose="020B0604030504040204" pitchFamily="34" charset="0"/>
                <a:ea typeface="Verdana" panose="020B0604030504040204" pitchFamily="34" charset="0"/>
                <a:cs typeface="Verdana" panose="020B0604030504040204" pitchFamily="34" charset="0"/>
              </a:rPr>
              <a:t>σε γυμνάσιο και λύκειο, καθώς στις βαθμίδες αυτές υπήρχε μεγάλη </a:t>
            </a:r>
            <a:r>
              <a:rPr lang="el-GR" sz="28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έλλειψη </a:t>
            </a:r>
          </a:p>
          <a:p>
            <a:endParaRPr lang="el-GR" sz="1800" dirty="0"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a:p>
            <a:pPr lvl="0"/>
            <a:r>
              <a:rPr lang="el-GR" sz="28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403 </a:t>
            </a:r>
            <a:r>
              <a:rPr lang="el-GR" sz="2800" dirty="0">
                <a:solidFill>
                  <a:srgbClr val="002060"/>
                </a:solidFill>
                <a:latin typeface="Verdana" panose="020B0604030504040204" pitchFamily="34" charset="0"/>
                <a:ea typeface="Verdana" panose="020B0604030504040204" pitchFamily="34" charset="0"/>
                <a:cs typeface="Verdana" panose="020B0604030504040204" pitchFamily="34" charset="0"/>
              </a:rPr>
              <a:t>νέοι τόμοι  προσαρμοσμένων βιβλίων </a:t>
            </a:r>
            <a:endParaRPr lang="el-GR" sz="2800" dirty="0"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endParaRPr lang="el-GR" sz="1800" dirty="0"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a:p>
            <a:pPr lvl="0"/>
            <a:r>
              <a:rPr lang="el-GR" sz="28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166 </a:t>
            </a:r>
            <a:r>
              <a:rPr lang="el-GR" sz="2800" dirty="0">
                <a:solidFill>
                  <a:srgbClr val="002060"/>
                </a:solidFill>
                <a:latin typeface="Verdana" panose="020B0604030504040204" pitchFamily="34" charset="0"/>
                <a:ea typeface="Verdana" panose="020B0604030504040204" pitchFamily="34" charset="0"/>
                <a:cs typeface="Verdana" panose="020B0604030504040204" pitchFamily="34" charset="0"/>
              </a:rPr>
              <a:t>το τρέχον </a:t>
            </a:r>
            <a:r>
              <a:rPr lang="el-GR" sz="28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έτος</a:t>
            </a:r>
          </a:p>
          <a:p>
            <a:pPr lvl="0"/>
            <a:endParaRPr lang="en-US" sz="28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endParaRPr lang="en-US" sz="3600" dirty="0"/>
          </a:p>
        </p:txBody>
      </p:sp>
    </p:spTree>
    <p:extLst>
      <p:ext uri="{BB962C8B-B14F-4D97-AF65-F5344CB8AC3E}">
        <p14:creationId xmlns:p14="http://schemas.microsoft.com/office/powerpoint/2010/main" val="22096974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p:cNvSpPr>
          <p:nvPr>
            <p:ph type="title"/>
          </p:nvPr>
        </p:nvSpPr>
        <p:spPr>
          <a:xfrm>
            <a:off x="0" y="274638"/>
            <a:ext cx="8893175" cy="1066800"/>
          </a:xfrm>
        </p:spPr>
        <p:txBody>
          <a:bodyPr/>
          <a:lstStyle/>
          <a:p>
            <a:r>
              <a:rPr lang="el-GR" sz="2800" b="1" dirty="0" smtClean="0">
                <a:solidFill>
                  <a:srgbClr val="C00000"/>
                </a:solidFill>
                <a:latin typeface="Verdana" pitchFamily="34" charset="0"/>
              </a:rPr>
              <a:t/>
            </a:r>
            <a:br>
              <a:rPr lang="el-GR" sz="2800" b="1" dirty="0" smtClean="0">
                <a:solidFill>
                  <a:srgbClr val="C00000"/>
                </a:solidFill>
                <a:latin typeface="Verdana" pitchFamily="34" charset="0"/>
              </a:rPr>
            </a:br>
            <a:r>
              <a:rPr lang="el-GR" sz="2800" b="1" dirty="0" smtClean="0">
                <a:solidFill>
                  <a:srgbClr val="C00000"/>
                </a:solidFill>
                <a:latin typeface="Verdana" pitchFamily="34" charset="0"/>
              </a:rPr>
              <a:t/>
            </a:r>
            <a:br>
              <a:rPr lang="el-GR" sz="2800" b="1" dirty="0" smtClean="0">
                <a:solidFill>
                  <a:srgbClr val="C00000"/>
                </a:solidFill>
                <a:latin typeface="Verdana" pitchFamily="34" charset="0"/>
              </a:rPr>
            </a:br>
            <a:r>
              <a:rPr lang="el-GR" sz="2800" b="1" dirty="0" smtClean="0">
                <a:solidFill>
                  <a:srgbClr val="C00000"/>
                </a:solidFill>
                <a:latin typeface="Verdana" pitchFamily="34" charset="0"/>
              </a:rPr>
              <a:t/>
            </a:r>
            <a:br>
              <a:rPr lang="el-GR" sz="2800" b="1" dirty="0" smtClean="0">
                <a:solidFill>
                  <a:srgbClr val="C00000"/>
                </a:solidFill>
                <a:latin typeface="Verdana" pitchFamily="34" charset="0"/>
              </a:rPr>
            </a:br>
            <a:r>
              <a:rPr lang="el-GR" sz="3200" dirty="0" smtClean="0">
                <a:solidFill>
                  <a:srgbClr val="002060"/>
                </a:solidFill>
                <a:latin typeface="Verdana" pitchFamily="34" charset="0"/>
              </a:rPr>
              <a:t/>
            </a:r>
            <a:br>
              <a:rPr lang="el-GR" sz="3200" dirty="0" smtClean="0">
                <a:solidFill>
                  <a:srgbClr val="002060"/>
                </a:solidFill>
                <a:latin typeface="Verdana" pitchFamily="34" charset="0"/>
              </a:rPr>
            </a:br>
            <a:r>
              <a:rPr lang="el-GR" sz="3200" dirty="0" smtClean="0">
                <a:solidFill>
                  <a:srgbClr val="002060"/>
                </a:solidFill>
                <a:latin typeface="Verdana" pitchFamily="34" charset="0"/>
              </a:rPr>
              <a:t/>
            </a:r>
            <a:br>
              <a:rPr lang="el-GR" sz="3200" dirty="0" smtClean="0">
                <a:solidFill>
                  <a:srgbClr val="002060"/>
                </a:solidFill>
                <a:latin typeface="Verdana" pitchFamily="34" charset="0"/>
              </a:rPr>
            </a:br>
            <a:endParaRPr lang="el-GR" sz="3200" dirty="0" smtClean="0">
              <a:solidFill>
                <a:srgbClr val="002060"/>
              </a:solidFill>
              <a:latin typeface="Verdana" pitchFamily="34" charset="0"/>
            </a:endParaRPr>
          </a:p>
        </p:txBody>
      </p:sp>
      <p:sp>
        <p:nvSpPr>
          <p:cNvPr id="3" name="Θέση περιεχομένου 2"/>
          <p:cNvSpPr>
            <a:spLocks noGrp="1"/>
          </p:cNvSpPr>
          <p:nvPr>
            <p:ph idx="1"/>
          </p:nvPr>
        </p:nvSpPr>
        <p:spPr>
          <a:xfrm>
            <a:off x="395536" y="274638"/>
            <a:ext cx="8291264" cy="5746650"/>
          </a:xfrm>
        </p:spPr>
        <p:txBody>
          <a:bodyPr/>
          <a:lstStyle/>
          <a:p>
            <a:endParaRPr lang="el-GR" sz="28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r>
              <a:rPr lang="el-GR" sz="28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δημιουργία ίσων ευκαιριών </a:t>
            </a:r>
            <a:r>
              <a:rPr lang="el-GR" sz="2800" dirty="0">
                <a:solidFill>
                  <a:srgbClr val="002060"/>
                </a:solidFill>
                <a:latin typeface="Verdana" panose="020B0604030504040204" pitchFamily="34" charset="0"/>
                <a:ea typeface="Verdana" panose="020B0604030504040204" pitchFamily="34" charset="0"/>
                <a:cs typeface="Verdana" panose="020B0604030504040204" pitchFamily="34" charset="0"/>
              </a:rPr>
              <a:t>συμμετοχής και πρόσβασης </a:t>
            </a:r>
            <a:r>
              <a:rPr lang="el-GR" sz="28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στο </a:t>
            </a:r>
            <a:r>
              <a:rPr lang="el-GR" sz="2800" dirty="0">
                <a:solidFill>
                  <a:srgbClr val="002060"/>
                </a:solidFill>
                <a:latin typeface="Verdana" panose="020B0604030504040204" pitchFamily="34" charset="0"/>
                <a:ea typeface="Verdana" panose="020B0604030504040204" pitchFamily="34" charset="0"/>
                <a:cs typeface="Verdana" panose="020B0604030504040204" pitchFamily="34" charset="0"/>
              </a:rPr>
              <a:t>Α.Π.Σ</a:t>
            </a:r>
            <a:r>
              <a:rPr lang="el-GR" sz="28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p>
          <a:p>
            <a:pPr marL="0" indent="0">
              <a:buNone/>
            </a:pPr>
            <a:r>
              <a:rPr lang="el-GR" sz="20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p>
          <a:p>
            <a:r>
              <a:rPr lang="el-GR" sz="28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αξιοποίηση του υλικού από:</a:t>
            </a:r>
          </a:p>
          <a:p>
            <a:pPr lvl="2">
              <a:buFont typeface="Wingdings" pitchFamily="2" charset="2"/>
              <a:buChar char="§"/>
            </a:pPr>
            <a:r>
              <a:rPr lang="el-GR" sz="28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μαθητές </a:t>
            </a:r>
            <a:r>
              <a:rPr lang="el-GR" sz="2800" dirty="0">
                <a:solidFill>
                  <a:srgbClr val="002060"/>
                </a:solidFill>
                <a:latin typeface="Verdana" panose="020B0604030504040204" pitchFamily="34" charset="0"/>
                <a:ea typeface="Verdana" panose="020B0604030504040204" pitchFamily="34" charset="0"/>
                <a:cs typeface="Verdana" panose="020B0604030504040204" pitchFamily="34" charset="0"/>
              </a:rPr>
              <a:t>με και χωρίς μειωμένη όραση ή άλλες </a:t>
            </a:r>
            <a:r>
              <a:rPr lang="el-GR" sz="28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εκπαιδευτικές ανάγκες </a:t>
            </a:r>
          </a:p>
          <a:p>
            <a:pPr lvl="2">
              <a:buFont typeface="Wingdings" pitchFamily="2" charset="2"/>
              <a:buChar char="§"/>
            </a:pPr>
            <a:r>
              <a:rPr lang="el-GR" sz="28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εκπαιδευτικούς </a:t>
            </a:r>
          </a:p>
          <a:p>
            <a:pPr lvl="2">
              <a:buFont typeface="Wingdings" pitchFamily="2" charset="2"/>
              <a:buChar char="§"/>
            </a:pPr>
            <a:r>
              <a:rPr lang="el-GR" sz="28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γονείς</a:t>
            </a:r>
          </a:p>
          <a:p>
            <a:pPr marL="914400" lvl="2" indent="0">
              <a:buNone/>
            </a:pPr>
            <a:endParaRPr lang="el-GR" sz="2000" dirty="0"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a:p>
            <a:r>
              <a:rPr lang="el-GR" sz="28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αξιοποίηση του υλικού για επιμορφωτικούς σκοπούς</a:t>
            </a:r>
          </a:p>
        </p:txBody>
      </p:sp>
    </p:spTree>
    <p:extLst>
      <p:ext uri="{BB962C8B-B14F-4D97-AF65-F5344CB8AC3E}">
        <p14:creationId xmlns:p14="http://schemas.microsoft.com/office/powerpoint/2010/main" val="27269923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1 - Τίτλος"/>
          <p:cNvSpPr>
            <a:spLocks noGrp="1"/>
          </p:cNvSpPr>
          <p:nvPr>
            <p:ph type="title"/>
          </p:nvPr>
        </p:nvSpPr>
        <p:spPr>
          <a:xfrm>
            <a:off x="611436" y="346646"/>
            <a:ext cx="7885000" cy="1318158"/>
          </a:xfrm>
        </p:spPr>
        <p:txBody>
          <a:bodyPr/>
          <a:lstStyle/>
          <a:p>
            <a:pPr eaLnBrk="1" hangingPunct="1"/>
            <a:r>
              <a:rPr lang="el-GR" sz="3200" b="1" dirty="0" smtClean="0">
                <a:solidFill>
                  <a:srgbClr val="C00000"/>
                </a:solidFill>
              </a:rPr>
              <a:t>Το εκπαιδευτικό υλικό και λογισμικό είναι διαθέσιμο στις ηλεκτρονικές διευθύνσεις</a:t>
            </a:r>
          </a:p>
        </p:txBody>
      </p:sp>
      <p:sp>
        <p:nvSpPr>
          <p:cNvPr id="3" name="2 - Θέση περιεχομένου"/>
          <p:cNvSpPr>
            <a:spLocks noGrp="1"/>
          </p:cNvSpPr>
          <p:nvPr>
            <p:ph idx="1"/>
          </p:nvPr>
        </p:nvSpPr>
        <p:spPr>
          <a:xfrm>
            <a:off x="395536" y="4725145"/>
            <a:ext cx="8302377" cy="1872506"/>
          </a:xfrm>
        </p:spPr>
        <p:txBody>
          <a:bodyPr>
            <a:normAutofit fontScale="25000" lnSpcReduction="20000"/>
          </a:bodyPr>
          <a:lstStyle/>
          <a:p>
            <a:pPr eaLnBrk="1" hangingPunct="1">
              <a:lnSpc>
                <a:spcPct val="80000"/>
              </a:lnSpc>
            </a:pPr>
            <a:r>
              <a:rPr lang="en-US" sz="800" b="1" dirty="0" smtClean="0">
                <a:hlinkClick r:id="rId3"/>
              </a:rPr>
              <a:t>              </a:t>
            </a:r>
            <a:endParaRPr lang="el-GR" sz="800" b="1" dirty="0" smtClean="0">
              <a:hlinkClick r:id="rId3"/>
            </a:endParaRPr>
          </a:p>
          <a:p>
            <a:pPr eaLnBrk="1" hangingPunct="1">
              <a:lnSpc>
                <a:spcPct val="80000"/>
              </a:lnSpc>
            </a:pPr>
            <a:endParaRPr lang="el-GR" sz="800" b="1" dirty="0" smtClean="0"/>
          </a:p>
          <a:p>
            <a:pPr eaLnBrk="1" hangingPunct="1">
              <a:lnSpc>
                <a:spcPct val="80000"/>
              </a:lnSpc>
            </a:pPr>
            <a:endParaRPr lang="el-GR" sz="800" b="1" dirty="0" smtClean="0"/>
          </a:p>
          <a:p>
            <a:pPr eaLnBrk="1" hangingPunct="1">
              <a:lnSpc>
                <a:spcPct val="80000"/>
              </a:lnSpc>
            </a:pPr>
            <a:endParaRPr lang="el-GR" sz="800" b="1" dirty="0" smtClean="0"/>
          </a:p>
          <a:p>
            <a:pPr eaLnBrk="1" hangingPunct="1">
              <a:lnSpc>
                <a:spcPct val="80000"/>
              </a:lnSpc>
            </a:pPr>
            <a:endParaRPr lang="el-GR" sz="800" b="1" dirty="0" smtClean="0"/>
          </a:p>
          <a:p>
            <a:pPr eaLnBrk="1" hangingPunct="1">
              <a:lnSpc>
                <a:spcPct val="80000"/>
              </a:lnSpc>
            </a:pPr>
            <a:endParaRPr lang="el-GR" sz="800" b="1" dirty="0" smtClean="0"/>
          </a:p>
          <a:p>
            <a:pPr eaLnBrk="1" hangingPunct="1">
              <a:lnSpc>
                <a:spcPct val="80000"/>
              </a:lnSpc>
              <a:buFont typeface="Arial" charset="0"/>
              <a:buNone/>
            </a:pPr>
            <a:r>
              <a:rPr lang="el-GR" sz="800" b="1" dirty="0" smtClean="0"/>
              <a:t>                        </a:t>
            </a:r>
          </a:p>
          <a:p>
            <a:pPr eaLnBrk="1" hangingPunct="1">
              <a:lnSpc>
                <a:spcPct val="80000"/>
              </a:lnSpc>
              <a:buFont typeface="Arial" charset="0"/>
              <a:buNone/>
            </a:pPr>
            <a:endParaRPr lang="el-GR" sz="800" b="1" dirty="0" smtClean="0"/>
          </a:p>
          <a:p>
            <a:pPr eaLnBrk="1" hangingPunct="1">
              <a:lnSpc>
                <a:spcPct val="80000"/>
              </a:lnSpc>
              <a:buFont typeface="Arial" charset="0"/>
              <a:buNone/>
            </a:pPr>
            <a:r>
              <a:rPr lang="el-GR" sz="800" b="1" dirty="0" smtClean="0"/>
              <a:t>                                          </a:t>
            </a:r>
          </a:p>
          <a:p>
            <a:pPr eaLnBrk="1" hangingPunct="1">
              <a:lnSpc>
                <a:spcPct val="80000"/>
              </a:lnSpc>
              <a:buFont typeface="Arial" charset="0"/>
              <a:buNone/>
            </a:pPr>
            <a:endParaRPr lang="el-GR" sz="800" b="1" dirty="0" smtClean="0"/>
          </a:p>
          <a:p>
            <a:pPr eaLnBrk="1" hangingPunct="1">
              <a:lnSpc>
                <a:spcPct val="80000"/>
              </a:lnSpc>
              <a:buFont typeface="Arial" charset="0"/>
              <a:buNone/>
            </a:pPr>
            <a:endParaRPr lang="el-GR" sz="800" b="1" dirty="0" smtClean="0"/>
          </a:p>
          <a:p>
            <a:pPr eaLnBrk="1" hangingPunct="1">
              <a:lnSpc>
                <a:spcPct val="80000"/>
              </a:lnSpc>
              <a:buFont typeface="Arial" charset="0"/>
              <a:buNone/>
            </a:pPr>
            <a:r>
              <a:rPr lang="el-GR" sz="800" b="1" dirty="0" smtClean="0"/>
              <a:t>                        </a:t>
            </a:r>
          </a:p>
          <a:p>
            <a:pPr eaLnBrk="1" hangingPunct="1">
              <a:lnSpc>
                <a:spcPct val="80000"/>
              </a:lnSpc>
              <a:buFont typeface="Arial" charset="0"/>
              <a:buNone/>
            </a:pPr>
            <a:endParaRPr lang="el-GR" sz="800" b="1" dirty="0" smtClean="0"/>
          </a:p>
          <a:p>
            <a:pPr eaLnBrk="1" hangingPunct="1">
              <a:lnSpc>
                <a:spcPct val="80000"/>
              </a:lnSpc>
              <a:buFont typeface="Arial" charset="0"/>
              <a:buNone/>
            </a:pPr>
            <a:endParaRPr lang="el-GR" sz="800" b="1" dirty="0" smtClean="0"/>
          </a:p>
          <a:p>
            <a:pPr eaLnBrk="1" hangingPunct="1">
              <a:lnSpc>
                <a:spcPct val="80000"/>
              </a:lnSpc>
              <a:buFont typeface="Arial" charset="0"/>
              <a:buNone/>
            </a:pPr>
            <a:endParaRPr lang="el-GR" sz="800" b="1" dirty="0" smtClean="0"/>
          </a:p>
          <a:p>
            <a:pPr eaLnBrk="1" hangingPunct="1">
              <a:lnSpc>
                <a:spcPct val="80000"/>
              </a:lnSpc>
              <a:buFont typeface="Arial" charset="0"/>
              <a:buNone/>
            </a:pPr>
            <a:endParaRPr lang="el-GR" sz="800" b="1" dirty="0" smtClean="0"/>
          </a:p>
          <a:p>
            <a:pPr eaLnBrk="1" hangingPunct="1">
              <a:lnSpc>
                <a:spcPct val="80000"/>
              </a:lnSpc>
              <a:buFont typeface="Arial" charset="0"/>
              <a:buNone/>
            </a:pPr>
            <a:endParaRPr lang="el-GR" sz="800" b="1" dirty="0" smtClean="0"/>
          </a:p>
          <a:p>
            <a:pPr eaLnBrk="1" hangingPunct="1">
              <a:lnSpc>
                <a:spcPct val="80000"/>
              </a:lnSpc>
              <a:buFont typeface="Arial" charset="0"/>
              <a:buNone/>
            </a:pPr>
            <a:endParaRPr lang="el-GR" sz="800" b="1" dirty="0" smtClean="0"/>
          </a:p>
          <a:p>
            <a:pPr eaLnBrk="1" hangingPunct="1">
              <a:lnSpc>
                <a:spcPct val="80000"/>
              </a:lnSpc>
              <a:buFont typeface="Arial" charset="0"/>
              <a:buNone/>
            </a:pPr>
            <a:endParaRPr lang="el-GR" sz="800" b="1" dirty="0" smtClean="0"/>
          </a:p>
          <a:p>
            <a:pPr eaLnBrk="1" hangingPunct="1">
              <a:lnSpc>
                <a:spcPct val="80000"/>
              </a:lnSpc>
              <a:buFont typeface="Arial" charset="0"/>
              <a:buNone/>
            </a:pPr>
            <a:r>
              <a:rPr lang="el-GR" sz="800" b="1" dirty="0" smtClean="0"/>
              <a:t>                                                                        </a:t>
            </a:r>
          </a:p>
          <a:p>
            <a:pPr eaLnBrk="1" hangingPunct="1">
              <a:lnSpc>
                <a:spcPct val="80000"/>
              </a:lnSpc>
              <a:buFont typeface="Arial" charset="0"/>
              <a:buNone/>
            </a:pPr>
            <a:endParaRPr lang="el-GR" sz="800" b="1" dirty="0">
              <a:solidFill>
                <a:srgbClr val="002060"/>
              </a:solidFill>
              <a:latin typeface="Verdana" pitchFamily="34" charset="0"/>
            </a:endParaRPr>
          </a:p>
          <a:p>
            <a:pPr eaLnBrk="1" hangingPunct="1">
              <a:lnSpc>
                <a:spcPct val="80000"/>
              </a:lnSpc>
              <a:buFont typeface="Arial" charset="0"/>
              <a:buNone/>
            </a:pPr>
            <a:endParaRPr lang="el-GR" sz="800" b="1" dirty="0" smtClean="0">
              <a:solidFill>
                <a:srgbClr val="002060"/>
              </a:solidFill>
              <a:latin typeface="Verdana" pitchFamily="34" charset="0"/>
            </a:endParaRPr>
          </a:p>
          <a:p>
            <a:pPr eaLnBrk="1" hangingPunct="1">
              <a:lnSpc>
                <a:spcPct val="80000"/>
              </a:lnSpc>
              <a:buFont typeface="Arial" charset="0"/>
              <a:buNone/>
            </a:pPr>
            <a:endParaRPr lang="el-GR" sz="800" b="1" dirty="0" smtClean="0">
              <a:solidFill>
                <a:srgbClr val="002060"/>
              </a:solidFill>
              <a:latin typeface="Verdana" pitchFamily="34" charset="0"/>
            </a:endParaRPr>
          </a:p>
          <a:p>
            <a:pPr eaLnBrk="1" hangingPunct="1">
              <a:lnSpc>
                <a:spcPct val="80000"/>
              </a:lnSpc>
              <a:buFont typeface="Arial" charset="0"/>
              <a:buNone/>
            </a:pPr>
            <a:endParaRPr lang="el-GR" sz="800" b="1" dirty="0">
              <a:solidFill>
                <a:srgbClr val="002060"/>
              </a:solidFill>
              <a:latin typeface="Verdana" pitchFamily="34" charset="0"/>
            </a:endParaRPr>
          </a:p>
          <a:p>
            <a:pPr eaLnBrk="1" hangingPunct="1">
              <a:lnSpc>
                <a:spcPct val="80000"/>
              </a:lnSpc>
              <a:buFont typeface="Arial" charset="0"/>
              <a:buNone/>
            </a:pPr>
            <a:endParaRPr lang="el-GR" sz="800" b="1" dirty="0" smtClean="0">
              <a:solidFill>
                <a:srgbClr val="002060"/>
              </a:solidFill>
              <a:latin typeface="Verdana" pitchFamily="34" charset="0"/>
            </a:endParaRPr>
          </a:p>
          <a:p>
            <a:pPr eaLnBrk="1" hangingPunct="1">
              <a:lnSpc>
                <a:spcPct val="80000"/>
              </a:lnSpc>
              <a:buFont typeface="Arial" charset="0"/>
              <a:buNone/>
            </a:pPr>
            <a:endParaRPr lang="el-GR" sz="800" b="1" dirty="0">
              <a:solidFill>
                <a:srgbClr val="002060"/>
              </a:solidFill>
              <a:latin typeface="Verdana" pitchFamily="34" charset="0"/>
            </a:endParaRPr>
          </a:p>
          <a:p>
            <a:pPr eaLnBrk="1" hangingPunct="1">
              <a:lnSpc>
                <a:spcPct val="80000"/>
              </a:lnSpc>
              <a:buFont typeface="Arial" charset="0"/>
              <a:buNone/>
            </a:pPr>
            <a:endParaRPr lang="el-GR" sz="800" b="1" dirty="0" smtClean="0">
              <a:solidFill>
                <a:srgbClr val="002060"/>
              </a:solidFill>
              <a:latin typeface="Verdana" pitchFamily="34" charset="0"/>
            </a:endParaRPr>
          </a:p>
          <a:p>
            <a:pPr eaLnBrk="1" hangingPunct="1">
              <a:lnSpc>
                <a:spcPct val="80000"/>
              </a:lnSpc>
              <a:buFont typeface="Arial" charset="0"/>
              <a:buNone/>
            </a:pPr>
            <a:endParaRPr lang="el-GR" sz="800" b="1" dirty="0">
              <a:solidFill>
                <a:srgbClr val="002060"/>
              </a:solidFill>
              <a:latin typeface="Verdana" pitchFamily="34" charset="0"/>
            </a:endParaRPr>
          </a:p>
          <a:p>
            <a:pPr eaLnBrk="1" hangingPunct="1">
              <a:lnSpc>
                <a:spcPct val="80000"/>
              </a:lnSpc>
              <a:buFont typeface="Arial" charset="0"/>
              <a:buNone/>
            </a:pPr>
            <a:endParaRPr lang="el-GR" sz="800" b="1" dirty="0" smtClean="0">
              <a:solidFill>
                <a:srgbClr val="002060"/>
              </a:solidFill>
              <a:latin typeface="Verdana" pitchFamily="34" charset="0"/>
            </a:endParaRPr>
          </a:p>
          <a:p>
            <a:pPr eaLnBrk="1" hangingPunct="1">
              <a:lnSpc>
                <a:spcPct val="80000"/>
              </a:lnSpc>
              <a:buFont typeface="Arial" charset="0"/>
              <a:buNone/>
            </a:pPr>
            <a:endParaRPr lang="el-GR" sz="800" b="1" dirty="0">
              <a:solidFill>
                <a:srgbClr val="002060"/>
              </a:solidFill>
              <a:latin typeface="Verdana" pitchFamily="34" charset="0"/>
            </a:endParaRPr>
          </a:p>
          <a:p>
            <a:pPr eaLnBrk="1" hangingPunct="1">
              <a:lnSpc>
                <a:spcPct val="80000"/>
              </a:lnSpc>
              <a:buFont typeface="Arial" charset="0"/>
              <a:buNone/>
            </a:pPr>
            <a:endParaRPr lang="el-GR" sz="800" b="1" dirty="0" smtClean="0">
              <a:solidFill>
                <a:srgbClr val="002060"/>
              </a:solidFill>
              <a:latin typeface="Verdana" pitchFamily="34" charset="0"/>
            </a:endParaRPr>
          </a:p>
          <a:p>
            <a:pPr eaLnBrk="1" hangingPunct="1">
              <a:lnSpc>
                <a:spcPct val="80000"/>
              </a:lnSpc>
              <a:buFont typeface="Arial" charset="0"/>
              <a:buNone/>
            </a:pPr>
            <a:endParaRPr lang="el-GR" sz="800" b="1" dirty="0">
              <a:solidFill>
                <a:srgbClr val="002060"/>
              </a:solidFill>
              <a:latin typeface="Verdana" pitchFamily="34" charset="0"/>
            </a:endParaRPr>
          </a:p>
          <a:p>
            <a:pPr eaLnBrk="1" hangingPunct="1">
              <a:lnSpc>
                <a:spcPct val="80000"/>
              </a:lnSpc>
              <a:buFont typeface="Arial" charset="0"/>
              <a:buNone/>
            </a:pPr>
            <a:endParaRPr lang="el-GR" sz="800" b="1" dirty="0" smtClean="0">
              <a:solidFill>
                <a:srgbClr val="002060"/>
              </a:solidFill>
              <a:latin typeface="Verdana" pitchFamily="34" charset="0"/>
            </a:endParaRPr>
          </a:p>
          <a:p>
            <a:pPr eaLnBrk="1" hangingPunct="1">
              <a:lnSpc>
                <a:spcPct val="80000"/>
              </a:lnSpc>
              <a:buFont typeface="Arial" charset="0"/>
              <a:buNone/>
            </a:pPr>
            <a:endParaRPr lang="el-GR" sz="800" b="1" dirty="0">
              <a:solidFill>
                <a:srgbClr val="002060"/>
              </a:solidFill>
              <a:latin typeface="Verdana" pitchFamily="34" charset="0"/>
            </a:endParaRPr>
          </a:p>
          <a:p>
            <a:pPr eaLnBrk="1" hangingPunct="1">
              <a:lnSpc>
                <a:spcPct val="80000"/>
              </a:lnSpc>
              <a:buFont typeface="Arial" charset="0"/>
              <a:buNone/>
            </a:pPr>
            <a:endParaRPr lang="el-GR" sz="800" b="1" dirty="0" smtClean="0">
              <a:solidFill>
                <a:srgbClr val="002060"/>
              </a:solidFill>
              <a:latin typeface="Verdana" pitchFamily="34" charset="0"/>
            </a:endParaRPr>
          </a:p>
          <a:p>
            <a:pPr eaLnBrk="1" hangingPunct="1">
              <a:lnSpc>
                <a:spcPct val="80000"/>
              </a:lnSpc>
              <a:buFont typeface="Arial" charset="0"/>
              <a:buNone/>
            </a:pPr>
            <a:endParaRPr lang="el-GR" sz="9600" b="1" dirty="0">
              <a:solidFill>
                <a:srgbClr val="002060"/>
              </a:solidFill>
              <a:latin typeface="Verdana" pitchFamily="34" charset="0"/>
            </a:endParaRPr>
          </a:p>
          <a:p>
            <a:pPr eaLnBrk="1" hangingPunct="1">
              <a:lnSpc>
                <a:spcPct val="80000"/>
              </a:lnSpc>
              <a:buFont typeface="Arial" charset="0"/>
              <a:buNone/>
            </a:pPr>
            <a:r>
              <a:rPr lang="el-GR" sz="9600" b="1" dirty="0" smtClean="0">
                <a:solidFill>
                  <a:srgbClr val="002060"/>
                </a:solidFill>
                <a:latin typeface="Verdana" pitchFamily="34" charset="0"/>
              </a:rPr>
              <a:t>                       </a:t>
            </a:r>
            <a:r>
              <a:rPr lang="el-GR" sz="9600" b="1" dirty="0" err="1" smtClean="0">
                <a:solidFill>
                  <a:srgbClr val="002060"/>
                </a:solidFill>
                <a:latin typeface="Verdana" pitchFamily="34" charset="0"/>
              </a:rPr>
              <a:t>Σχεδι@ζω</a:t>
            </a:r>
            <a:r>
              <a:rPr lang="el-GR" sz="9600" b="1" dirty="0" smtClean="0">
                <a:solidFill>
                  <a:srgbClr val="002060"/>
                </a:solidFill>
                <a:latin typeface="Verdana" pitchFamily="34" charset="0"/>
              </a:rPr>
              <a:t> για όλους</a:t>
            </a:r>
          </a:p>
          <a:p>
            <a:pPr eaLnBrk="1" hangingPunct="1">
              <a:lnSpc>
                <a:spcPct val="80000"/>
              </a:lnSpc>
            </a:pPr>
            <a:endParaRPr lang="el-GR" sz="2800" b="1" dirty="0" smtClean="0">
              <a:hlinkClick r:id="rId3"/>
            </a:endParaRPr>
          </a:p>
          <a:p>
            <a:pPr eaLnBrk="1" hangingPunct="1">
              <a:lnSpc>
                <a:spcPct val="80000"/>
              </a:lnSpc>
              <a:buFont typeface="Arial" charset="0"/>
              <a:buNone/>
            </a:pPr>
            <a:r>
              <a:rPr lang="el-GR" sz="2800" b="1" dirty="0" smtClean="0">
                <a:hlinkClick r:id="rId3"/>
              </a:rPr>
              <a:t>                </a:t>
            </a:r>
            <a:r>
              <a:rPr lang="en-US" sz="2800" b="1" dirty="0" smtClean="0">
                <a:hlinkClick r:id="rId3"/>
              </a:rPr>
              <a:t> </a:t>
            </a:r>
            <a:endParaRPr lang="el-GR" sz="2800" b="1" dirty="0" smtClean="0">
              <a:hlinkClick r:id="rId3"/>
            </a:endParaRPr>
          </a:p>
          <a:p>
            <a:pPr eaLnBrk="1" hangingPunct="1">
              <a:lnSpc>
                <a:spcPct val="80000"/>
              </a:lnSpc>
              <a:buFont typeface="Arial" charset="0"/>
              <a:buNone/>
            </a:pPr>
            <a:r>
              <a:rPr lang="el-GR" sz="800" b="1" dirty="0" smtClean="0">
                <a:hlinkClick r:id="rId3"/>
              </a:rPr>
              <a:t>                   </a:t>
            </a:r>
          </a:p>
        </p:txBody>
      </p:sp>
      <p:pic>
        <p:nvPicPr>
          <p:cNvPr id="72707" name="Picture 1" descr="Logo"/>
          <p:cNvPicPr>
            <a:picLocks noChangeAspect="1" noChangeArrowheads="1"/>
          </p:cNvPicPr>
          <p:nvPr/>
        </p:nvPicPr>
        <p:blipFill>
          <a:blip r:embed="rId4" cstate="print"/>
          <a:srcRect/>
          <a:stretch>
            <a:fillRect/>
          </a:stretch>
        </p:blipFill>
        <p:spPr bwMode="auto">
          <a:xfrm>
            <a:off x="382266" y="5409765"/>
            <a:ext cx="1381422" cy="1187895"/>
          </a:xfrm>
          <a:prstGeom prst="rect">
            <a:avLst/>
          </a:prstGeom>
          <a:noFill/>
          <a:ln w="9525">
            <a:noFill/>
            <a:miter lim="800000"/>
            <a:headEnd/>
            <a:tailEnd/>
          </a:ln>
        </p:spPr>
      </p:pic>
      <p:pic>
        <p:nvPicPr>
          <p:cNvPr id="72708" name="Picture 5" descr="Λογότυπο Έργου"/>
          <p:cNvPicPr>
            <a:picLocks noChangeAspect="1" noChangeArrowheads="1"/>
          </p:cNvPicPr>
          <p:nvPr/>
        </p:nvPicPr>
        <p:blipFill>
          <a:blip r:embed="rId5" cstate="print"/>
          <a:srcRect/>
          <a:stretch>
            <a:fillRect/>
          </a:stretch>
        </p:blipFill>
        <p:spPr bwMode="auto">
          <a:xfrm>
            <a:off x="7272300" y="5447088"/>
            <a:ext cx="1512168" cy="1150562"/>
          </a:xfrm>
          <a:prstGeom prst="rect">
            <a:avLst/>
          </a:prstGeom>
          <a:noFill/>
          <a:ln w="9525">
            <a:noFill/>
            <a:miter lim="800000"/>
            <a:headEnd/>
            <a:tailEnd/>
          </a:ln>
        </p:spPr>
      </p:pic>
      <p:sp>
        <p:nvSpPr>
          <p:cNvPr id="72709" name="7 - Ορθογώνιο"/>
          <p:cNvSpPr>
            <a:spLocks noChangeArrowheads="1"/>
          </p:cNvSpPr>
          <p:nvPr/>
        </p:nvSpPr>
        <p:spPr bwMode="auto">
          <a:xfrm>
            <a:off x="611560" y="1770820"/>
            <a:ext cx="8075240" cy="2616101"/>
          </a:xfrm>
          <a:prstGeom prst="rect">
            <a:avLst/>
          </a:prstGeom>
          <a:noFill/>
          <a:ln w="9525">
            <a:noFill/>
            <a:miter lim="800000"/>
            <a:headEnd/>
            <a:tailEnd/>
          </a:ln>
        </p:spPr>
        <p:txBody>
          <a:bodyPr wrap="square">
            <a:spAutoFit/>
          </a:bodyPr>
          <a:lstStyle/>
          <a:p>
            <a:pPr marL="457200" indent="-457200">
              <a:buFont typeface="Arial" panose="020B0604020202020204" pitchFamily="34" charset="0"/>
              <a:buChar char="•"/>
            </a:pPr>
            <a:endParaRPr lang="el-GR" sz="2800" b="1" dirty="0" smtClean="0">
              <a:latin typeface="Verdana" panose="020B0604030504040204" pitchFamily="34" charset="0"/>
              <a:ea typeface="Verdana" panose="020B0604030504040204" pitchFamily="34" charset="0"/>
              <a:cs typeface="Verdana" panose="020B0604030504040204" pitchFamily="34" charset="0"/>
              <a:hlinkClick r:id="rId3"/>
            </a:endParaRPr>
          </a:p>
          <a:p>
            <a:pPr marL="457200" indent="-457200">
              <a:buFont typeface="Arial" panose="020B0604020202020204" pitchFamily="34" charset="0"/>
              <a:buChar char="•"/>
            </a:pPr>
            <a:r>
              <a:rPr lang="en-US" sz="2400" b="1" dirty="0" smtClean="0">
                <a:latin typeface="Verdana" panose="020B0604030504040204" pitchFamily="34" charset="0"/>
                <a:ea typeface="Verdana" panose="020B0604030504040204" pitchFamily="34" charset="0"/>
                <a:cs typeface="Verdana" panose="020B0604030504040204" pitchFamily="34" charset="0"/>
              </a:rPr>
              <a:t>http</a:t>
            </a:r>
            <a:r>
              <a:rPr lang="en-US" sz="2400" b="1" dirty="0">
                <a:latin typeface="Verdana" panose="020B0604030504040204" pitchFamily="34" charset="0"/>
                <a:ea typeface="Verdana" panose="020B0604030504040204" pitchFamily="34" charset="0"/>
                <a:cs typeface="Verdana" panose="020B0604030504040204" pitchFamily="34" charset="0"/>
              </a:rPr>
              <a:t>://</a:t>
            </a:r>
            <a:r>
              <a:rPr lang="en-US" sz="2400" b="1" dirty="0" smtClean="0">
                <a:latin typeface="Verdana" panose="020B0604030504040204" pitchFamily="34" charset="0"/>
                <a:ea typeface="Verdana" panose="020B0604030504040204" pitchFamily="34" charset="0"/>
                <a:cs typeface="Verdana" panose="020B0604030504040204" pitchFamily="34" charset="0"/>
              </a:rPr>
              <a:t>www.pi-schools.gr/special_education_new/index_gr.htm</a:t>
            </a:r>
            <a:endParaRPr lang="el-GR" sz="2400" b="1" dirty="0" smtClean="0">
              <a:latin typeface="Verdana" panose="020B0604030504040204" pitchFamily="34" charset="0"/>
              <a:ea typeface="Verdana" panose="020B0604030504040204" pitchFamily="34" charset="0"/>
              <a:cs typeface="Verdana" panose="020B0604030504040204" pitchFamily="34" charset="0"/>
            </a:endParaRPr>
          </a:p>
          <a:p>
            <a:pPr marL="571500" indent="-571500" algn="ctr">
              <a:buFont typeface="Arial" panose="020B0604020202020204" pitchFamily="34" charset="0"/>
              <a:buChar char="•"/>
            </a:pPr>
            <a:endParaRPr lang="en-US" sz="3600" b="1" dirty="0" smtClean="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400" b="1" dirty="0" smtClean="0">
                <a:latin typeface="Verdana" pitchFamily="34" charset="0"/>
              </a:rPr>
              <a:t>http</a:t>
            </a:r>
            <a:r>
              <a:rPr lang="en-US" sz="2400" b="1" dirty="0">
                <a:latin typeface="Verdana" pitchFamily="34" charset="0"/>
              </a:rPr>
              <a:t>://www.prosvasimo.gr/     </a:t>
            </a:r>
            <a:endParaRPr lang="el-GR" sz="2400" b="1" dirty="0">
              <a:latin typeface="Verdana" pitchFamily="34" charset="0"/>
            </a:endParaRPr>
          </a:p>
        </p:txBody>
      </p:sp>
    </p:spTree>
    <p:extLst>
      <p:ext uri="{BB962C8B-B14F-4D97-AF65-F5344CB8AC3E}">
        <p14:creationId xmlns:p14="http://schemas.microsoft.com/office/powerpoint/2010/main" val="11817407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p:cNvSpPr>
          <p:nvPr>
            <p:ph idx="1"/>
          </p:nvPr>
        </p:nvSpPr>
        <p:spPr>
          <a:xfrm>
            <a:off x="395536" y="4041068"/>
            <a:ext cx="8352928" cy="1944216"/>
          </a:xfrm>
          <a:noFill/>
          <a:effectLst>
            <a:glow rad="63500">
              <a:schemeClr val="accent1">
                <a:satMod val="175000"/>
                <a:alpha val="40000"/>
              </a:schemeClr>
            </a:glow>
          </a:effectLst>
        </p:spPr>
        <p:txBody>
          <a:bodyPr>
            <a:normAutofit/>
          </a:bodyPr>
          <a:lstStyle/>
          <a:p>
            <a:pPr algn="ctr" eaLnBrk="1" hangingPunct="1">
              <a:buFont typeface="Arial" charset="0"/>
              <a:buNone/>
              <a:defRPr/>
            </a:pPr>
            <a:r>
              <a:rPr lang="el-GR" sz="3400" dirty="0" smtClean="0">
                <a:solidFill>
                  <a:srgbClr val="002060"/>
                </a:solidFill>
                <a:latin typeface="Verdana" pitchFamily="34" charset="0"/>
              </a:rPr>
              <a:t>Σας ευχαριστώ για την προσοχή σας</a:t>
            </a:r>
          </a:p>
          <a:p>
            <a:pPr eaLnBrk="1" hangingPunct="1">
              <a:buFont typeface="Arial" charset="0"/>
              <a:buNone/>
              <a:defRPr/>
            </a:pPr>
            <a:endParaRPr lang="en-US" sz="2400" dirty="0" smtClean="0">
              <a:solidFill>
                <a:srgbClr val="002060"/>
              </a:solidFill>
              <a:latin typeface="Verdana" pitchFamily="34" charset="0"/>
            </a:endParaRPr>
          </a:p>
          <a:p>
            <a:pPr algn="ctr" eaLnBrk="1" hangingPunct="1">
              <a:buFont typeface="Arial" charset="0"/>
              <a:buNone/>
              <a:defRPr/>
            </a:pPr>
            <a:r>
              <a:rPr lang="el-GR" sz="3400" dirty="0" smtClean="0">
                <a:latin typeface="Verdana" pitchFamily="34" charset="0"/>
              </a:rPr>
              <a:t> </a:t>
            </a:r>
            <a:r>
              <a:rPr lang="en-US" dirty="0" smtClean="0">
                <a:latin typeface="Verdana" pitchFamily="34" charset="0"/>
              </a:rPr>
              <a:t>vougior@sch.gr</a:t>
            </a:r>
            <a:endParaRPr lang="el-GR" sz="4000" dirty="0" smtClean="0">
              <a:latin typeface="Verdana" pitchFamily="34" charset="0"/>
            </a:endParaRPr>
          </a:p>
        </p:txBody>
      </p:sp>
      <p:pic>
        <p:nvPicPr>
          <p:cNvPr id="74757" name="Εικόνα 14" descr="EPEDBM"/>
          <p:cNvPicPr>
            <a:picLocks noChangeAspect="1" noChangeArrowheads="1"/>
          </p:cNvPicPr>
          <p:nvPr/>
        </p:nvPicPr>
        <p:blipFill>
          <a:blip r:embed="rId3" cstate="print"/>
          <a:srcRect/>
          <a:stretch>
            <a:fillRect/>
          </a:stretch>
        </p:blipFill>
        <p:spPr bwMode="auto">
          <a:xfrm>
            <a:off x="35460" y="36005"/>
            <a:ext cx="4068488" cy="980727"/>
          </a:xfrm>
          <a:prstGeom prst="rect">
            <a:avLst/>
          </a:prstGeom>
          <a:noFill/>
          <a:ln w="9525">
            <a:noFill/>
            <a:miter lim="800000"/>
            <a:headEnd/>
            <a:tailEnd/>
          </a:ln>
        </p:spPr>
      </p:pic>
      <p:pic>
        <p:nvPicPr>
          <p:cNvPr id="2" name="Εικόνα 1"/>
          <p:cNvPicPr>
            <a:picLocks noChangeAspect="1"/>
          </p:cNvPicPr>
          <p:nvPr/>
        </p:nvPicPr>
        <p:blipFill>
          <a:blip r:embed="rId4"/>
          <a:stretch>
            <a:fillRect/>
          </a:stretch>
        </p:blipFill>
        <p:spPr>
          <a:xfrm>
            <a:off x="4283968" y="36004"/>
            <a:ext cx="4846614" cy="836712"/>
          </a:xfrm>
          <a:prstGeom prst="rect">
            <a:avLst/>
          </a:prstGeom>
        </p:spPr>
      </p:pic>
      <p:pic>
        <p:nvPicPr>
          <p:cNvPr id="5" name="Picture 2" descr="σελ"/>
          <p:cNvPicPr>
            <a:picLocks noChangeAspect="1" noChangeArrowheads="1"/>
          </p:cNvPicPr>
          <p:nvPr/>
        </p:nvPicPr>
        <p:blipFill>
          <a:blip r:embed="rId5" cstate="print">
            <a:lum contrast="18000"/>
            <a:extLst>
              <a:ext uri="{28A0092B-C50C-407E-A947-70E740481C1C}">
                <a14:useLocalDpi xmlns:a14="http://schemas.microsoft.com/office/drawing/2010/main" val="0"/>
              </a:ext>
            </a:extLst>
          </a:blip>
          <a:srcRect/>
          <a:stretch>
            <a:fillRect/>
          </a:stretch>
        </p:blipFill>
        <p:spPr bwMode="auto">
          <a:xfrm>
            <a:off x="3340663" y="1880828"/>
            <a:ext cx="2419469"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72064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1" name="Rectangle 13"/>
          <p:cNvSpPr>
            <a:spLocks noGrp="1" noChangeArrowheads="1"/>
          </p:cNvSpPr>
          <p:nvPr>
            <p:ph type="title"/>
          </p:nvPr>
        </p:nvSpPr>
        <p:spPr>
          <a:xfrm>
            <a:off x="467544" y="260648"/>
            <a:ext cx="8137525" cy="1226344"/>
          </a:xfrm>
        </p:spPr>
        <p:txBody>
          <a:bodyPr/>
          <a:lstStyle/>
          <a:p>
            <a:pPr eaLnBrk="1" hangingPunct="1"/>
            <a:r>
              <a:rPr lang="el-GR" sz="3200" b="1" dirty="0" smtClean="0">
                <a:solidFill>
                  <a:srgbClr val="C00000"/>
                </a:solidFill>
              </a:rPr>
              <a:t>Εκπαιδευτική αντιμετώπιση των μαθητών </a:t>
            </a:r>
            <a:r>
              <a:rPr lang="en-US" sz="3200" b="1" dirty="0" smtClean="0">
                <a:solidFill>
                  <a:srgbClr val="C00000"/>
                </a:solidFill>
              </a:rPr>
              <a:t/>
            </a:r>
            <a:br>
              <a:rPr lang="en-US" sz="3200" b="1" dirty="0" smtClean="0">
                <a:solidFill>
                  <a:srgbClr val="C00000"/>
                </a:solidFill>
              </a:rPr>
            </a:br>
            <a:r>
              <a:rPr lang="el-GR" sz="3200" b="1" dirty="0" smtClean="0">
                <a:solidFill>
                  <a:srgbClr val="C00000"/>
                </a:solidFill>
              </a:rPr>
              <a:t>με προβλήματα όρασης</a:t>
            </a:r>
          </a:p>
        </p:txBody>
      </p:sp>
      <p:sp>
        <p:nvSpPr>
          <p:cNvPr id="17412" name="Rectangle 14"/>
          <p:cNvSpPr>
            <a:spLocks noGrp="1" noChangeArrowheads="1"/>
          </p:cNvSpPr>
          <p:nvPr>
            <p:ph idx="1"/>
          </p:nvPr>
        </p:nvSpPr>
        <p:spPr>
          <a:xfrm>
            <a:off x="215900" y="1628800"/>
            <a:ext cx="8748713" cy="4572508"/>
          </a:xfrm>
        </p:spPr>
        <p:txBody>
          <a:bodyPr/>
          <a:lstStyle/>
          <a:p>
            <a:pPr eaLnBrk="1" hangingPunct="1">
              <a:buFont typeface="Wingdings" pitchFamily="2" charset="2"/>
              <a:buNone/>
            </a:pPr>
            <a:r>
              <a:rPr lang="el-GR" sz="2800" dirty="0" smtClean="0">
                <a:solidFill>
                  <a:srgbClr val="002060"/>
                </a:solidFill>
                <a:latin typeface="Verdana" pitchFamily="34" charset="0"/>
                <a:ea typeface="Verdana" pitchFamily="34" charset="0"/>
                <a:cs typeface="Verdana" pitchFamily="34" charset="0"/>
              </a:rPr>
              <a:t>Η νομοθεσία προβλέπει</a:t>
            </a:r>
            <a:r>
              <a:rPr lang="en-US" sz="2800" dirty="0" smtClean="0">
                <a:solidFill>
                  <a:srgbClr val="002060"/>
                </a:solidFill>
                <a:latin typeface="Verdana" pitchFamily="34" charset="0"/>
                <a:ea typeface="Verdana" pitchFamily="34" charset="0"/>
                <a:cs typeface="Verdana" pitchFamily="34" charset="0"/>
              </a:rPr>
              <a:t> </a:t>
            </a:r>
            <a:r>
              <a:rPr lang="el-GR" sz="2800" dirty="0" smtClean="0">
                <a:solidFill>
                  <a:srgbClr val="002060"/>
                </a:solidFill>
                <a:latin typeface="Verdana" pitchFamily="34" charset="0"/>
                <a:ea typeface="Verdana" pitchFamily="34" charset="0"/>
                <a:cs typeface="Verdana" pitchFamily="34" charset="0"/>
              </a:rPr>
              <a:t>εκπαίδευση των παιδιών με προβλήματα όρασης…</a:t>
            </a:r>
          </a:p>
          <a:p>
            <a:pPr eaLnBrk="1" hangingPunct="1">
              <a:buFont typeface="Wingdings" pitchFamily="2" charset="2"/>
              <a:buChar char="Ø"/>
            </a:pPr>
            <a:r>
              <a:rPr lang="el-GR" sz="2800" dirty="0" smtClean="0">
                <a:solidFill>
                  <a:srgbClr val="002060"/>
                </a:solidFill>
                <a:latin typeface="Verdana" pitchFamily="34" charset="0"/>
                <a:ea typeface="Verdana" pitchFamily="34" charset="0"/>
                <a:cs typeface="Verdana" pitchFamily="34" charset="0"/>
              </a:rPr>
              <a:t>…στη σχολική τάξη του γενικού σχολείου υποστηριζόμενοι από τον εκπαιδευτικό της τάξης… ή… με παράλληλη στήριξη- συνεκπαίδευση από εκπαιδευτικούς ΕΑΕ </a:t>
            </a:r>
          </a:p>
          <a:p>
            <a:pPr eaLnBrk="1" hangingPunct="1">
              <a:buFont typeface="Wingdings" pitchFamily="2" charset="2"/>
              <a:buChar char="Ø"/>
            </a:pPr>
            <a:r>
              <a:rPr lang="el-GR" sz="2800" kern="0" dirty="0" smtClean="0">
                <a:solidFill>
                  <a:srgbClr val="002060"/>
                </a:solidFill>
                <a:latin typeface="Verdana" pitchFamily="34" charset="0"/>
                <a:ea typeface="Verdana" pitchFamily="34" charset="0"/>
                <a:cs typeface="Verdana" pitchFamily="34" charset="0"/>
              </a:rPr>
              <a:t>…σε ειδικά οργανωμένα και κατάλληλα στελεχωμένα Τμήματα Ένταξης που λειτουργούν μέσα στα σχολεία της γενικής και τεχνικής επαγγελματικής εκπαίδευσης</a:t>
            </a:r>
          </a:p>
        </p:txBody>
      </p:sp>
      <p:sp>
        <p:nvSpPr>
          <p:cNvPr id="15364" name="5 - Θέση αριθμού διαφάνειας"/>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marL="342900" indent="-342900">
              <a:defRPr>
                <a:solidFill>
                  <a:schemeClr val="tx1"/>
                </a:solidFill>
                <a:latin typeface="Times New Roman" pitchFamily="18" charset="0"/>
              </a:defRPr>
            </a:lvl1pPr>
            <a:lvl2pPr>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1"/>
            <a:fld id="{4D67F06F-F4AF-4DC4-A122-E5BEBA37A013}" type="slidenum">
              <a:rPr lang="el-GR" smtClean="0"/>
              <a:pPr lvl="1"/>
              <a:t>5</a:t>
            </a:fld>
            <a:endParaRPr lang="el-GR" smtClean="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0" name="Rectangle 8"/>
          <p:cNvSpPr>
            <a:spLocks noGrp="1" noChangeArrowheads="1"/>
          </p:cNvSpPr>
          <p:nvPr>
            <p:ph type="title"/>
          </p:nvPr>
        </p:nvSpPr>
        <p:spPr>
          <a:xfrm>
            <a:off x="457200" y="404813"/>
            <a:ext cx="8229600" cy="1368425"/>
          </a:xfrm>
        </p:spPr>
        <p:txBody>
          <a:bodyPr anchorCtr="1"/>
          <a:lstStyle/>
          <a:p>
            <a:pPr eaLnBrk="1" hangingPunct="1"/>
            <a:r>
              <a:rPr lang="el-GR" sz="3200" b="1" dirty="0" smtClean="0">
                <a:solidFill>
                  <a:srgbClr val="C00000"/>
                </a:solidFill>
              </a:rPr>
              <a:t>Αυτοσχέδιο θρανίο για μαθητή </a:t>
            </a:r>
            <a:br>
              <a:rPr lang="el-GR" sz="3200" b="1" dirty="0" smtClean="0">
                <a:solidFill>
                  <a:srgbClr val="C00000"/>
                </a:solidFill>
              </a:rPr>
            </a:br>
            <a:r>
              <a:rPr lang="el-GR" sz="3200" b="1" dirty="0" smtClean="0">
                <a:solidFill>
                  <a:srgbClr val="C00000"/>
                </a:solidFill>
              </a:rPr>
              <a:t>με μειωμένη όραση</a:t>
            </a:r>
          </a:p>
        </p:txBody>
      </p:sp>
      <p:sp>
        <p:nvSpPr>
          <p:cNvPr id="18435" name="5 - Θέση αριθμού διαφάνειας"/>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marL="342900" indent="-342900">
              <a:defRPr>
                <a:solidFill>
                  <a:schemeClr val="tx1"/>
                </a:solidFill>
                <a:latin typeface="Times New Roman" pitchFamily="18" charset="0"/>
              </a:defRPr>
            </a:lvl1pPr>
            <a:lvl2pPr>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1"/>
            <a:fld id="{6103BF06-9D61-4CBA-A719-696F2599161E}" type="slidenum">
              <a:rPr lang="el-GR" smtClean="0"/>
              <a:pPr lvl="1"/>
              <a:t>6</a:t>
            </a:fld>
            <a:endParaRPr lang="el-GR" smtClean="0"/>
          </a:p>
        </p:txBody>
      </p:sp>
      <p:pic>
        <p:nvPicPr>
          <p:cNvPr id="8201" name="Picture 9" descr="Θρανίο Ανδρέ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388" y="2465388"/>
            <a:ext cx="3924300" cy="2943225"/>
          </a:xfrm>
          <a:prstGeom prst="rect">
            <a:avLst/>
          </a:prstGeom>
          <a:noFill/>
          <a:ln w="381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820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5 - Θέση αριθμού διαφάνειας"/>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marL="342900" indent="-342900">
              <a:defRPr>
                <a:solidFill>
                  <a:schemeClr val="tx1"/>
                </a:solidFill>
                <a:latin typeface="Times New Roman" pitchFamily="18" charset="0"/>
              </a:defRPr>
            </a:lvl1pPr>
            <a:lvl2pPr>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1"/>
            <a:fld id="{4EBED789-816B-4ADA-97F4-1358B2AF26DC}" type="slidenum">
              <a:rPr lang="el-GR" smtClean="0"/>
              <a:pPr lvl="1"/>
              <a:t>7</a:t>
            </a:fld>
            <a:endParaRPr lang="el-GR" smtClean="0"/>
          </a:p>
        </p:txBody>
      </p:sp>
      <p:sp>
        <p:nvSpPr>
          <p:cNvPr id="7" name="2 - Θέση περιεχομένου"/>
          <p:cNvSpPr>
            <a:spLocks noGrp="1"/>
          </p:cNvSpPr>
          <p:nvPr>
            <p:ph idx="1"/>
          </p:nvPr>
        </p:nvSpPr>
        <p:spPr>
          <a:xfrm>
            <a:off x="287524" y="468052"/>
            <a:ext cx="8604956" cy="5625244"/>
          </a:xfrm>
        </p:spPr>
        <p:txBody>
          <a:bodyPr/>
          <a:lstStyle/>
          <a:p>
            <a:pPr algn="ctr" eaLnBrk="1" hangingPunct="1">
              <a:lnSpc>
                <a:spcPct val="70000"/>
              </a:lnSpc>
              <a:buFont typeface="Arial" charset="0"/>
              <a:buNone/>
            </a:pPr>
            <a:r>
              <a:rPr lang="el-GR" b="1" dirty="0" smtClean="0">
                <a:solidFill>
                  <a:srgbClr val="C00000"/>
                </a:solidFill>
                <a:latin typeface="+mj-lt"/>
              </a:rPr>
              <a:t>Αντικείμενο (1)</a:t>
            </a:r>
            <a:endParaRPr lang="el-GR" sz="2800" dirty="0" smtClean="0">
              <a:solidFill>
                <a:srgbClr val="C00000"/>
              </a:solidFill>
              <a:latin typeface="+mj-lt"/>
            </a:endParaRPr>
          </a:p>
          <a:p>
            <a:pPr eaLnBrk="1" hangingPunct="1">
              <a:lnSpc>
                <a:spcPct val="70000"/>
              </a:lnSpc>
            </a:pPr>
            <a:endParaRPr lang="el-GR" sz="2400" dirty="0" smtClean="0">
              <a:solidFill>
                <a:srgbClr val="002060"/>
              </a:solidFill>
              <a:latin typeface="Verdana" pitchFamily="34" charset="0"/>
            </a:endParaRPr>
          </a:p>
          <a:p>
            <a:pPr eaLnBrk="1" hangingPunct="1">
              <a:lnSpc>
                <a:spcPct val="85000"/>
              </a:lnSpc>
            </a:pPr>
            <a:r>
              <a:rPr lang="el-GR" sz="2600" dirty="0" smtClean="0">
                <a:solidFill>
                  <a:srgbClr val="002060"/>
                </a:solidFill>
                <a:latin typeface="Verdana" pitchFamily="34" charset="0"/>
              </a:rPr>
              <a:t>Η </a:t>
            </a:r>
            <a:r>
              <a:rPr lang="el-GR" sz="2600" dirty="0">
                <a:solidFill>
                  <a:srgbClr val="002060"/>
                </a:solidFill>
                <a:latin typeface="Verdana" pitchFamily="34" charset="0"/>
              </a:rPr>
              <a:t>δυσκολία πρόσβασης των συγκεκριμένων μαθητών στο βασικό μέσο προσέγγισης της γνώσης αποτελεί κυρίαρχο εμπόδιο στη μάθηση και κατά συνέπεια οδηγεί στον </a:t>
            </a:r>
            <a:r>
              <a:rPr lang="el-GR" sz="2600" dirty="0" smtClean="0">
                <a:solidFill>
                  <a:srgbClr val="002060"/>
                </a:solidFill>
                <a:latin typeface="Verdana" pitchFamily="34" charset="0"/>
              </a:rPr>
              <a:t>αποκλεισμό </a:t>
            </a:r>
          </a:p>
          <a:p>
            <a:pPr eaLnBrk="1" hangingPunct="1">
              <a:lnSpc>
                <a:spcPct val="85000"/>
              </a:lnSpc>
            </a:pPr>
            <a:endParaRPr lang="el-GR" sz="2600" dirty="0" smtClean="0">
              <a:solidFill>
                <a:srgbClr val="002060"/>
              </a:solidFill>
              <a:latin typeface="Verdana" pitchFamily="34" charset="0"/>
            </a:endParaRPr>
          </a:p>
          <a:p>
            <a:pPr eaLnBrk="1" hangingPunct="1">
              <a:lnSpc>
                <a:spcPct val="85000"/>
              </a:lnSpc>
            </a:pPr>
            <a:r>
              <a:rPr lang="el-GR" sz="2600" dirty="0" smtClean="0">
                <a:solidFill>
                  <a:srgbClr val="002060"/>
                </a:solidFill>
                <a:latin typeface="Verdana" pitchFamily="34" charset="0"/>
              </a:rPr>
              <a:t>Αντικείμενο </a:t>
            </a:r>
            <a:r>
              <a:rPr lang="el-GR" sz="2600" dirty="0">
                <a:solidFill>
                  <a:srgbClr val="002060"/>
                </a:solidFill>
                <a:latin typeface="Verdana" pitchFamily="34" charset="0"/>
              </a:rPr>
              <a:t>της παρούσας εργασίας αποτελεί το εγχείρημα διαφοροποίησης των σχολικών βιβλίων και η προσαρμογής τους στις ανάγκες της εν λόγω ομάδας στόχου με απώτερο σκοπό την προώθηση της προσβασιμότητας και την υλοποίηση της Διεθνούς σύμβασης του ΟΗΕ για τα δικαιώματα των ατόμων με αναπηρία (Ν.  4074/2012</a:t>
            </a:r>
            <a:r>
              <a:rPr lang="el-GR" sz="2600" dirty="0" smtClean="0">
                <a:solidFill>
                  <a:srgbClr val="002060"/>
                </a:solidFill>
                <a:latin typeface="Verdana" pitchFamily="34"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pPr lvl="1">
              <a:defRPr/>
            </a:pPr>
            <a:fld id="{3F2E6ED1-27DF-43CC-9D7B-D57C5A386E8C}" type="slidenum">
              <a:rPr lang="el-GR" smtClean="0"/>
              <a:pPr lvl="1">
                <a:defRPr/>
              </a:pPr>
              <a:t>8</a:t>
            </a:fld>
            <a:endParaRPr lang="el-GR"/>
          </a:p>
        </p:txBody>
      </p:sp>
      <p:sp>
        <p:nvSpPr>
          <p:cNvPr id="5" name="2 - Θέση περιεχομένου"/>
          <p:cNvSpPr>
            <a:spLocks noGrp="1"/>
          </p:cNvSpPr>
          <p:nvPr>
            <p:ph idx="1"/>
          </p:nvPr>
        </p:nvSpPr>
        <p:spPr>
          <a:xfrm>
            <a:off x="647564" y="692696"/>
            <a:ext cx="7884876" cy="5220580"/>
          </a:xfrm>
        </p:spPr>
        <p:txBody>
          <a:bodyPr/>
          <a:lstStyle/>
          <a:p>
            <a:pPr algn="ctr" eaLnBrk="1" hangingPunct="1">
              <a:lnSpc>
                <a:spcPct val="70000"/>
              </a:lnSpc>
              <a:buFont typeface="Arial" charset="0"/>
              <a:buNone/>
            </a:pPr>
            <a:r>
              <a:rPr lang="el-GR" b="1" dirty="0" smtClean="0">
                <a:solidFill>
                  <a:srgbClr val="C00000"/>
                </a:solidFill>
                <a:latin typeface="+mj-lt"/>
              </a:rPr>
              <a:t>Αντικείμενο (2)</a:t>
            </a:r>
            <a:endParaRPr lang="el-GR" sz="2800" dirty="0" smtClean="0">
              <a:solidFill>
                <a:srgbClr val="C00000"/>
              </a:solidFill>
              <a:latin typeface="+mj-lt"/>
            </a:endParaRPr>
          </a:p>
          <a:p>
            <a:pPr eaLnBrk="1" hangingPunct="1">
              <a:lnSpc>
                <a:spcPct val="70000"/>
              </a:lnSpc>
            </a:pPr>
            <a:endParaRPr lang="el-GR" sz="2400" dirty="0" smtClean="0">
              <a:solidFill>
                <a:srgbClr val="002060"/>
              </a:solidFill>
              <a:latin typeface="Verdana" pitchFamily="34" charset="0"/>
            </a:endParaRPr>
          </a:p>
          <a:p>
            <a:pPr eaLnBrk="1" hangingPunct="1">
              <a:lnSpc>
                <a:spcPct val="85000"/>
              </a:lnSpc>
            </a:pPr>
            <a:r>
              <a:rPr lang="el-GR" sz="2600" u="sng" dirty="0" smtClean="0">
                <a:solidFill>
                  <a:srgbClr val="002060"/>
                </a:solidFill>
                <a:latin typeface="Verdana" pitchFamily="34" charset="0"/>
              </a:rPr>
              <a:t>Στα πλαίσια του έργου: </a:t>
            </a:r>
            <a:r>
              <a:rPr lang="el-GR" sz="2600" dirty="0" smtClean="0">
                <a:solidFill>
                  <a:srgbClr val="002060"/>
                </a:solidFill>
                <a:latin typeface="Verdana" pitchFamily="34" charset="0"/>
              </a:rPr>
              <a:t>προσαρμογή των σχολικών εγχειριδίων Α’ και Β’ Δημοτικού σε μεγέθη </a:t>
            </a:r>
          </a:p>
          <a:p>
            <a:pPr eaLnBrk="1" hangingPunct="1">
              <a:lnSpc>
                <a:spcPct val="85000"/>
              </a:lnSpc>
              <a:buFontTx/>
              <a:buChar char="-"/>
            </a:pPr>
            <a:r>
              <a:rPr lang="el-GR" sz="2600" dirty="0" smtClean="0">
                <a:solidFill>
                  <a:srgbClr val="002060"/>
                </a:solidFill>
                <a:latin typeface="Verdana" pitchFamily="34" charset="0"/>
              </a:rPr>
              <a:t>20, 22, 36, 38 (Α΄) και </a:t>
            </a:r>
          </a:p>
          <a:p>
            <a:pPr eaLnBrk="1" hangingPunct="1">
              <a:lnSpc>
                <a:spcPct val="85000"/>
              </a:lnSpc>
              <a:buFontTx/>
              <a:buChar char="-"/>
            </a:pPr>
            <a:r>
              <a:rPr lang="el-GR" sz="2600" dirty="0" smtClean="0">
                <a:solidFill>
                  <a:srgbClr val="002060"/>
                </a:solidFill>
                <a:latin typeface="Verdana" pitchFamily="34" charset="0"/>
              </a:rPr>
              <a:t>18 και 28 (Β΄)</a:t>
            </a:r>
          </a:p>
          <a:p>
            <a:pPr eaLnBrk="1" hangingPunct="1">
              <a:lnSpc>
                <a:spcPct val="85000"/>
              </a:lnSpc>
            </a:pPr>
            <a:endParaRPr lang="el-GR" sz="2600" dirty="0" smtClean="0">
              <a:solidFill>
                <a:srgbClr val="002060"/>
              </a:solidFill>
              <a:latin typeface="Verdana" pitchFamily="34" charset="0"/>
            </a:endParaRPr>
          </a:p>
          <a:p>
            <a:pPr eaLnBrk="1" hangingPunct="1">
              <a:lnSpc>
                <a:spcPct val="85000"/>
              </a:lnSpc>
            </a:pPr>
            <a:r>
              <a:rPr lang="el-GR" sz="2600" dirty="0" smtClean="0">
                <a:solidFill>
                  <a:srgbClr val="002060"/>
                </a:solidFill>
                <a:latin typeface="Verdana" pitchFamily="34" charset="0"/>
              </a:rPr>
              <a:t>Γραμματοσειρά </a:t>
            </a:r>
            <a:r>
              <a:rPr lang="en-US" sz="2600" dirty="0" smtClean="0">
                <a:solidFill>
                  <a:srgbClr val="002060"/>
                </a:solidFill>
                <a:latin typeface="Verdana" pitchFamily="34" charset="0"/>
              </a:rPr>
              <a:t>Arial </a:t>
            </a:r>
            <a:r>
              <a:rPr lang="el-GR" sz="2600" dirty="0" smtClean="0">
                <a:solidFill>
                  <a:srgbClr val="002060"/>
                </a:solidFill>
                <a:latin typeface="Verdana" pitchFamily="34" charset="0"/>
              </a:rPr>
              <a:t>(στυλ έντονη γραφή) </a:t>
            </a:r>
          </a:p>
          <a:p>
            <a:pPr eaLnBrk="1" hangingPunct="1">
              <a:lnSpc>
                <a:spcPct val="85000"/>
              </a:lnSpc>
            </a:pPr>
            <a:endParaRPr lang="el-GR" sz="2600" dirty="0" smtClean="0">
              <a:solidFill>
                <a:srgbClr val="002060"/>
              </a:solidFill>
              <a:latin typeface="Verdana" pitchFamily="34" charset="0"/>
            </a:endParaRPr>
          </a:p>
          <a:p>
            <a:pPr eaLnBrk="1" hangingPunct="1">
              <a:lnSpc>
                <a:spcPct val="85000"/>
              </a:lnSpc>
            </a:pPr>
            <a:r>
              <a:rPr lang="el-GR" sz="2600" u="sng" dirty="0" smtClean="0">
                <a:solidFill>
                  <a:srgbClr val="002060"/>
                </a:solidFill>
                <a:latin typeface="Verdana" pitchFamily="34" charset="0"/>
              </a:rPr>
              <a:t>Επέκταση:</a:t>
            </a:r>
            <a:r>
              <a:rPr lang="el-GR" sz="2600" dirty="0" smtClean="0">
                <a:solidFill>
                  <a:srgbClr val="002060"/>
                </a:solidFill>
                <a:latin typeface="Verdana" pitchFamily="34" charset="0"/>
              </a:rPr>
              <a:t> προσαρμογή όλων των σχολικών εγχειριδίων Δημοτικού, Γυμνασίου, Λυκείου, ΕΠΑΛ</a:t>
            </a:r>
          </a:p>
        </p:txBody>
      </p:sp>
    </p:spTree>
    <p:extLst>
      <p:ext uri="{BB962C8B-B14F-4D97-AF65-F5344CB8AC3E}">
        <p14:creationId xmlns:p14="http://schemas.microsoft.com/office/powerpoint/2010/main" val="28283916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pPr lvl="1">
              <a:defRPr/>
            </a:pPr>
            <a:fld id="{3F2E6ED1-27DF-43CC-9D7B-D57C5A386E8C}" type="slidenum">
              <a:rPr lang="el-GR" smtClean="0"/>
              <a:pPr lvl="1">
                <a:defRPr/>
              </a:pPr>
              <a:t>9</a:t>
            </a:fld>
            <a:endParaRPr lang="el-GR" dirty="0"/>
          </a:p>
        </p:txBody>
      </p:sp>
      <p:sp>
        <p:nvSpPr>
          <p:cNvPr id="5" name="Rectangle 2"/>
          <p:cNvSpPr>
            <a:spLocks noGrp="1"/>
          </p:cNvSpPr>
          <p:nvPr>
            <p:ph type="title"/>
          </p:nvPr>
        </p:nvSpPr>
        <p:spPr>
          <a:xfrm>
            <a:off x="1717340" y="584684"/>
            <a:ext cx="5770984" cy="706437"/>
          </a:xfrm>
        </p:spPr>
        <p:txBody>
          <a:bodyPr/>
          <a:lstStyle/>
          <a:p>
            <a:r>
              <a:rPr lang="el-GR" sz="3200" b="1" dirty="0" smtClean="0">
                <a:solidFill>
                  <a:srgbClr val="C00000"/>
                </a:solidFill>
              </a:rPr>
              <a:t>Μεθοδολογία-προδιαγραφές</a:t>
            </a:r>
          </a:p>
        </p:txBody>
      </p:sp>
      <p:sp>
        <p:nvSpPr>
          <p:cNvPr id="6" name="Rectangle 3"/>
          <p:cNvSpPr txBox="1">
            <a:spLocks/>
          </p:cNvSpPr>
          <p:nvPr/>
        </p:nvSpPr>
        <p:spPr bwMode="auto">
          <a:xfrm>
            <a:off x="593812" y="1700808"/>
            <a:ext cx="7938628"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l-GR" sz="2800" dirty="0" smtClean="0">
                <a:solidFill>
                  <a:srgbClr val="002060"/>
                </a:solidFill>
                <a:latin typeface="Verdana" pitchFamily="34" charset="0"/>
              </a:rPr>
              <a:t>μορφοποίηση του κειμένου και των αντικειμένων (εικόνες, πίνακες, διαγράμματα, κ.α.)</a:t>
            </a:r>
          </a:p>
          <a:p>
            <a:endParaRPr lang="el-GR" sz="2800" dirty="0" smtClean="0">
              <a:solidFill>
                <a:srgbClr val="002060"/>
              </a:solidFill>
              <a:latin typeface="Verdana" pitchFamily="34" charset="0"/>
            </a:endParaRPr>
          </a:p>
          <a:p>
            <a:r>
              <a:rPr lang="el-GR" sz="2800" dirty="0" smtClean="0">
                <a:solidFill>
                  <a:srgbClr val="002060"/>
                </a:solidFill>
                <a:latin typeface="Verdana" pitchFamily="34" charset="0"/>
              </a:rPr>
              <a:t>δοκιμή δειγμάτων διαφοροποιημένων βιβλίων από άτομα της ομάδας στόχου</a:t>
            </a:r>
          </a:p>
          <a:p>
            <a:pPr marL="0" indent="0">
              <a:buFont typeface="Arial" charset="0"/>
              <a:buNone/>
            </a:pPr>
            <a:r>
              <a:rPr lang="el-GR" sz="2800" dirty="0" smtClean="0">
                <a:solidFill>
                  <a:srgbClr val="002060"/>
                </a:solidFill>
                <a:latin typeface="Verdana" pitchFamily="34" charset="0"/>
              </a:rPr>
              <a:t>  </a:t>
            </a:r>
          </a:p>
          <a:p>
            <a:r>
              <a:rPr lang="el-GR" sz="2800" dirty="0" smtClean="0">
                <a:solidFill>
                  <a:srgbClr val="002060"/>
                </a:solidFill>
                <a:latin typeface="Verdana" pitchFamily="34" charset="0"/>
              </a:rPr>
              <a:t>αξιολόγηση και υιοθέτηση των απόψεων-προτάσεων της ομάδας στόχου</a:t>
            </a:r>
          </a:p>
          <a:p>
            <a:endParaRPr lang="el-GR" sz="2800" dirty="0">
              <a:solidFill>
                <a:srgbClr val="002060"/>
              </a:solidFill>
              <a:latin typeface="Verdana" pitchFamily="34" charset="0"/>
            </a:endParaRPr>
          </a:p>
        </p:txBody>
      </p:sp>
    </p:spTree>
    <p:extLst>
      <p:ext uri="{BB962C8B-B14F-4D97-AF65-F5344CB8AC3E}">
        <p14:creationId xmlns:p14="http://schemas.microsoft.com/office/powerpoint/2010/main" val="2667761334"/>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2840</TotalTime>
  <Words>713</Words>
  <Application>Microsoft Office PowerPoint</Application>
  <PresentationFormat>Προβολή στην οθόνη (4:3)</PresentationFormat>
  <Paragraphs>248</Paragraphs>
  <Slides>43</Slides>
  <Notes>11</Notes>
  <HiddenSlides>0</HiddenSlides>
  <MMClips>0</MMClips>
  <ScaleCrop>false</ScaleCrop>
  <HeadingPairs>
    <vt:vector size="8" baseType="variant">
      <vt:variant>
        <vt:lpstr>Γραμματοσειρές που χρησιμοποιούνται</vt:lpstr>
      </vt:variant>
      <vt:variant>
        <vt:i4>5</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43</vt:i4>
      </vt:variant>
    </vt:vector>
  </HeadingPairs>
  <TitlesOfParts>
    <vt:vector size="50" baseType="lpstr">
      <vt:lpstr>Arial</vt:lpstr>
      <vt:lpstr>Calibri</vt:lpstr>
      <vt:lpstr>Times New Roman</vt:lpstr>
      <vt:lpstr>Verdana</vt:lpstr>
      <vt:lpstr>Wingdings</vt:lpstr>
      <vt:lpstr>Θέμα του Office</vt:lpstr>
      <vt:lpstr>Έγγραφο</vt:lpstr>
      <vt:lpstr>Δεκαπενθήμερο Ενημέρωσης για την Πρόσβαση στην Εκπαίδευση, 12-24 Οκτωβρίου 2015  «Προσβάσιμο Εκπαιδευτικό και Εποπτικό Υλικό για αμβλύωπες Μαθητές»</vt:lpstr>
      <vt:lpstr>Παρουσίαση του PowerPoint</vt:lpstr>
      <vt:lpstr>Παρουσίαση του PowerPoint</vt:lpstr>
      <vt:lpstr>Αμβλύωπες από εκπαιδευτική άποψη:</vt:lpstr>
      <vt:lpstr>Εκπαιδευτική αντιμετώπιση των μαθητών  με προβλήματα όρασης</vt:lpstr>
      <vt:lpstr>Αυτοσχέδιο θρανίο για μαθητή  με μειωμένη όραση</vt:lpstr>
      <vt:lpstr>Παρουσίαση του PowerPoint</vt:lpstr>
      <vt:lpstr>Παρουσίαση του PowerPoint</vt:lpstr>
      <vt:lpstr>Μεθοδολογία-προδιαγραφές</vt:lpstr>
      <vt:lpstr>Μεθοδολογία-προδιαγραφές (2)</vt:lpstr>
      <vt:lpstr>Διαδρομή του έργου και της ομάδας</vt:lpstr>
      <vt:lpstr>Παρουσίαση του PowerPoint</vt:lpstr>
      <vt:lpstr>75 Φοιτητές εν δράσει!</vt:lpstr>
      <vt:lpstr>Παρουσίαση του PowerPoint</vt:lpstr>
      <vt:lpstr>Παρουσίαση του PowerPoint</vt:lpstr>
      <vt:lpstr>Δείγματα προσαρμοσμένου υλικού</vt:lpstr>
      <vt:lpstr>Παρουσίαση του PowerPoint</vt:lpstr>
      <vt:lpstr>Παρουσίαση του PowerPoint</vt:lpstr>
      <vt:lpstr>ΜΕΤΑ</vt:lpstr>
      <vt:lpstr>ΠΡΙΝ</vt:lpstr>
      <vt:lpstr>Παρουσίαση του PowerPoint</vt:lpstr>
      <vt:lpstr>ΠΡΙΝ</vt:lpstr>
      <vt:lpstr>ΜΕΤΑ</vt:lpstr>
      <vt:lpstr>ΠΡΙΝ</vt:lpstr>
      <vt:lpstr>Παρουσίαση του PowerPoint</vt:lpstr>
      <vt:lpstr>ΜΕΤΑ (τεμαχισμός σε επιμέρους τμήματα)</vt:lpstr>
      <vt:lpstr>Παρουσίαση του PowerPoint</vt:lpstr>
      <vt:lpstr>ΜΕΤΑ</vt:lpstr>
      <vt:lpstr>ΠΡΙΝ</vt:lpstr>
      <vt:lpstr>ΜΕΤΑ</vt:lpstr>
      <vt:lpstr>Παρουσίαση του PowerPoint</vt:lpstr>
      <vt:lpstr>ΠΡΙΝ</vt:lpstr>
      <vt:lpstr>ΜΕΤΑ</vt:lpstr>
      <vt:lpstr>Παρουσίαση του PowerPoint</vt:lpstr>
      <vt:lpstr>ΜΕΤΑ Landscape</vt:lpstr>
      <vt:lpstr>Παρουσίαση του PowerPoint</vt:lpstr>
      <vt:lpstr>Παρουσίαση του PowerPoint</vt:lpstr>
      <vt:lpstr>Παρουσίαση του PowerPoint</vt:lpstr>
      <vt:lpstr>Αποτελέσματα: εκπαιδευτικό υλικό  για τους αμβλύωπες μαθητές </vt:lpstr>
      <vt:lpstr>Παρουσίαση του PowerPoint</vt:lpstr>
      <vt:lpstr>     </vt:lpstr>
      <vt:lpstr>Το εκπαιδευτικό υλικό και λογισμικό είναι διαθέσιμο στις ηλεκτρονικές διευθύνσεις</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Γιωργος</dc:creator>
  <cp:lastModifiedBy>kgirtis</cp:lastModifiedBy>
  <cp:revision>224</cp:revision>
  <cp:lastPrinted>1601-01-01T00:00:00Z</cp:lastPrinted>
  <dcterms:created xsi:type="dcterms:W3CDTF">1601-01-01T00:00:00Z</dcterms:created>
  <dcterms:modified xsi:type="dcterms:W3CDTF">2015-11-11T22:29:42Z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y fmtid="{D5CDD505-2E9C-101B-9397-08002B2CF9AE}" pid="3" name="LCID">
    <vt:i4>1032</vt:i4>
  </property>
</Properties>
</file>